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63" r:id="rId6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A63"/>
    <a:srgbClr val="CDEBEF"/>
    <a:srgbClr val="FF66CC"/>
    <a:srgbClr val="FF00FF"/>
    <a:srgbClr val="DD7FD0"/>
    <a:srgbClr val="AD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2" d="100"/>
          <a:sy n="112" d="100"/>
        </p:scale>
        <p:origin x="-51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06449-8708-4083-B975-A645C091F18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4E6FD22F-880D-40DB-A4B8-9432CB216785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Escaparate Digital</a:t>
          </a:r>
        </a:p>
      </dgm:t>
    </dgm:pt>
    <dgm:pt modelId="{D2348541-8DAC-4B46-B55D-7195694E4A73}" type="parTrans" cxnId="{DB2B08AB-7D15-4FBE-BF37-49D3C02292D8}">
      <dgm:prSet/>
      <dgm:spPr/>
      <dgm:t>
        <a:bodyPr/>
        <a:lstStyle/>
        <a:p>
          <a:endParaRPr lang="es-ES"/>
        </a:p>
      </dgm:t>
    </dgm:pt>
    <dgm:pt modelId="{7902C504-9B09-49BB-A89A-2BB9EBC45BC2}" type="sibTrans" cxnId="{DB2B08AB-7D15-4FBE-BF37-49D3C02292D8}">
      <dgm:prSet/>
      <dgm:spPr/>
      <dgm:t>
        <a:bodyPr/>
        <a:lstStyle/>
        <a:p>
          <a:endParaRPr lang="es-ES"/>
        </a:p>
      </dgm:t>
    </dgm:pt>
    <dgm:pt modelId="{DC334144-B1BC-4610-B957-D1577BEE3487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Promociones de productos</a:t>
          </a:r>
        </a:p>
      </dgm:t>
    </dgm:pt>
    <dgm:pt modelId="{CD7693A9-4D7B-42F9-B32A-BFA1BDA5F3D3}" type="parTrans" cxnId="{CB800FB1-A31E-4D65-80E7-CB2FA7639FDC}">
      <dgm:prSet/>
      <dgm:spPr/>
      <dgm:t>
        <a:bodyPr/>
        <a:lstStyle/>
        <a:p>
          <a:endParaRPr lang="es-ES"/>
        </a:p>
      </dgm:t>
    </dgm:pt>
    <dgm:pt modelId="{386EA5F3-28DF-406E-B634-887319405061}" type="sibTrans" cxnId="{CB800FB1-A31E-4D65-80E7-CB2FA7639FDC}">
      <dgm:prSet/>
      <dgm:spPr/>
      <dgm:t>
        <a:bodyPr/>
        <a:lstStyle/>
        <a:p>
          <a:endParaRPr lang="es-ES"/>
        </a:p>
      </dgm:t>
    </dgm:pt>
    <dgm:pt modelId="{FC290D09-8A6B-452F-8F20-2F476CD1ECA1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Cupones</a:t>
          </a:r>
        </a:p>
      </dgm:t>
    </dgm:pt>
    <dgm:pt modelId="{7E52CC2B-EE53-4419-93EE-33D6A7463740}" type="parTrans" cxnId="{DDB95C3E-8AA4-4AAA-9027-44B9C57D747C}">
      <dgm:prSet/>
      <dgm:spPr/>
      <dgm:t>
        <a:bodyPr/>
        <a:lstStyle/>
        <a:p>
          <a:endParaRPr lang="es-ES"/>
        </a:p>
      </dgm:t>
    </dgm:pt>
    <dgm:pt modelId="{A05027D6-E12F-4C15-A1C5-93EE252416CE}" type="sibTrans" cxnId="{DDB95C3E-8AA4-4AAA-9027-44B9C57D747C}">
      <dgm:prSet/>
      <dgm:spPr/>
      <dgm:t>
        <a:bodyPr/>
        <a:lstStyle/>
        <a:p>
          <a:endParaRPr lang="es-ES"/>
        </a:p>
      </dgm:t>
    </dgm:pt>
    <dgm:pt modelId="{709E7FD7-4CAE-4658-8EDD-76724FB29861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Sorteos</a:t>
          </a:r>
        </a:p>
      </dgm:t>
    </dgm:pt>
    <dgm:pt modelId="{256F4BA9-3637-4723-8439-0E80056423B8}" type="parTrans" cxnId="{56412217-CDBE-4507-94D6-8AC67DD7BFC5}">
      <dgm:prSet/>
      <dgm:spPr/>
      <dgm:t>
        <a:bodyPr/>
        <a:lstStyle/>
        <a:p>
          <a:endParaRPr lang="es-ES"/>
        </a:p>
      </dgm:t>
    </dgm:pt>
    <dgm:pt modelId="{051B312F-8FCD-4F2E-BA30-C517BE8C43B9}" type="sibTrans" cxnId="{56412217-CDBE-4507-94D6-8AC67DD7BFC5}">
      <dgm:prSet/>
      <dgm:spPr/>
      <dgm:t>
        <a:bodyPr/>
        <a:lstStyle/>
        <a:p>
          <a:endParaRPr lang="es-ES"/>
        </a:p>
      </dgm:t>
    </dgm:pt>
    <dgm:pt modelId="{A6516DC2-0EEB-4605-98D8-8D8AF0A90EB2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Descuentos</a:t>
          </a:r>
        </a:p>
      </dgm:t>
    </dgm:pt>
    <dgm:pt modelId="{D4ABDB5A-EAEF-49CF-8D80-A59EFFFAAA3F}" type="parTrans" cxnId="{3A03BF61-034A-4C45-8958-2B74BF50A9FC}">
      <dgm:prSet/>
      <dgm:spPr/>
      <dgm:t>
        <a:bodyPr/>
        <a:lstStyle/>
        <a:p>
          <a:endParaRPr lang="es-ES"/>
        </a:p>
      </dgm:t>
    </dgm:pt>
    <dgm:pt modelId="{CFEFB0B7-2187-42BD-AEFE-BCDE083E21E5}" type="sibTrans" cxnId="{3A03BF61-034A-4C45-8958-2B74BF50A9FC}">
      <dgm:prSet/>
      <dgm:spPr/>
      <dgm:t>
        <a:bodyPr/>
        <a:lstStyle/>
        <a:p>
          <a:endParaRPr lang="es-ES"/>
        </a:p>
      </dgm:t>
    </dgm:pt>
    <dgm:pt modelId="{867C1958-7899-4784-8131-72C4E681F280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Análisis de Compras y de Clientes</a:t>
          </a:r>
        </a:p>
      </dgm:t>
    </dgm:pt>
    <dgm:pt modelId="{FB5B6C49-C27F-4278-AAB6-01C92C2F3249}" type="parTrans" cxnId="{E2FD9F95-C352-419E-AC6B-74B9F6DBA114}">
      <dgm:prSet/>
      <dgm:spPr/>
      <dgm:t>
        <a:bodyPr/>
        <a:lstStyle/>
        <a:p>
          <a:endParaRPr lang="es-ES"/>
        </a:p>
      </dgm:t>
    </dgm:pt>
    <dgm:pt modelId="{950311EC-BD86-44E5-9C00-F231F9BDAEB8}" type="sibTrans" cxnId="{E2FD9F95-C352-419E-AC6B-74B9F6DBA114}">
      <dgm:prSet/>
      <dgm:spPr/>
      <dgm:t>
        <a:bodyPr/>
        <a:lstStyle/>
        <a:p>
          <a:endParaRPr lang="es-ES"/>
        </a:p>
      </dgm:t>
    </dgm:pt>
    <dgm:pt modelId="{6A22BE22-A337-4AD8-8CFB-8498559E86A5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Fidelización Clientes</a:t>
          </a:r>
        </a:p>
      </dgm:t>
    </dgm:pt>
    <dgm:pt modelId="{E5227D35-F1AC-47E7-A705-09EC31A4567F}" type="parTrans" cxnId="{568A9CED-E9D9-4DCC-84A7-1C64AE5A4EA4}">
      <dgm:prSet/>
      <dgm:spPr/>
      <dgm:t>
        <a:bodyPr/>
        <a:lstStyle/>
        <a:p>
          <a:endParaRPr lang="es-ES"/>
        </a:p>
      </dgm:t>
    </dgm:pt>
    <dgm:pt modelId="{3D7525AC-2A30-4516-8CC2-F788D6D17D2D}" type="sibTrans" cxnId="{568A9CED-E9D9-4DCC-84A7-1C64AE5A4EA4}">
      <dgm:prSet/>
      <dgm:spPr/>
      <dgm:t>
        <a:bodyPr/>
        <a:lstStyle/>
        <a:p>
          <a:endParaRPr lang="es-ES"/>
        </a:p>
      </dgm:t>
    </dgm:pt>
    <dgm:pt modelId="{A8A52880-B406-492A-802C-B48357E971FE}" type="pres">
      <dgm:prSet presAssocID="{01D06449-8708-4083-B975-A645C091F183}" presName="Name0" presStyleCnt="0">
        <dgm:presLayoutVars>
          <dgm:dir/>
          <dgm:resizeHandles val="exact"/>
        </dgm:presLayoutVars>
      </dgm:prSet>
      <dgm:spPr/>
    </dgm:pt>
    <dgm:pt modelId="{7D8EF67A-A5B3-4BDB-8A6C-1B23C613F96C}" type="pres">
      <dgm:prSet presAssocID="{01D06449-8708-4083-B975-A645C091F183}" presName="fgShape" presStyleLbl="fgShp" presStyleIdx="0" presStyleCnt="1" custLinFactNeighborY="-20987"/>
      <dgm:spPr>
        <a:solidFill>
          <a:schemeClr val="bg1"/>
        </a:solidFill>
      </dgm:spPr>
    </dgm:pt>
    <dgm:pt modelId="{B27BABD7-8CB4-4D11-B525-D3147D1A9FA1}" type="pres">
      <dgm:prSet presAssocID="{01D06449-8708-4083-B975-A645C091F183}" presName="linComp" presStyleCnt="0"/>
      <dgm:spPr/>
    </dgm:pt>
    <dgm:pt modelId="{8D3382B8-B617-4E62-A707-64F65E26917E}" type="pres">
      <dgm:prSet presAssocID="{4E6FD22F-880D-40DB-A4B8-9432CB216785}" presName="compNode" presStyleCnt="0"/>
      <dgm:spPr/>
    </dgm:pt>
    <dgm:pt modelId="{DE5EF034-DB71-4A0B-96C9-865D0ADE8139}" type="pres">
      <dgm:prSet presAssocID="{4E6FD22F-880D-40DB-A4B8-9432CB216785}" presName="bkgdShape" presStyleLbl="node1" presStyleIdx="0" presStyleCnt="7"/>
      <dgm:spPr/>
      <dgm:t>
        <a:bodyPr/>
        <a:lstStyle/>
        <a:p>
          <a:endParaRPr lang="es-ES"/>
        </a:p>
      </dgm:t>
    </dgm:pt>
    <dgm:pt modelId="{18AB863B-BA78-4246-9C67-555FD439FAA7}" type="pres">
      <dgm:prSet presAssocID="{4E6FD22F-880D-40DB-A4B8-9432CB216785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89CE4-31ED-4E4B-9B65-306843B3C17F}" type="pres">
      <dgm:prSet presAssocID="{4E6FD22F-880D-40DB-A4B8-9432CB216785}" presName="invisiNode" presStyleLbl="node1" presStyleIdx="0" presStyleCnt="7"/>
      <dgm:spPr/>
    </dgm:pt>
    <dgm:pt modelId="{FC87F480-3FD0-466E-83B9-22318018016D}" type="pres">
      <dgm:prSet presAssocID="{4E6FD22F-880D-40DB-A4B8-9432CB216785}" presName="imagNode" presStyleLbl="fgImgPlace1" presStyleIdx="0" presStyleCnt="7" custLinFactNeighborY="81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6CC250-838D-473C-993C-0532FA184494}" type="pres">
      <dgm:prSet presAssocID="{7902C504-9B09-49BB-A89A-2BB9EBC45BC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E350B2D-5ED6-4277-AF25-987FFEA93F02}" type="pres">
      <dgm:prSet presAssocID="{DC334144-B1BC-4610-B957-D1577BEE3487}" presName="compNode" presStyleCnt="0"/>
      <dgm:spPr/>
    </dgm:pt>
    <dgm:pt modelId="{3C94D3B8-E316-4AA6-9F65-C621FE4031C3}" type="pres">
      <dgm:prSet presAssocID="{DC334144-B1BC-4610-B957-D1577BEE3487}" presName="bkgdShape" presStyleLbl="node1" presStyleIdx="1" presStyleCnt="7"/>
      <dgm:spPr/>
      <dgm:t>
        <a:bodyPr/>
        <a:lstStyle/>
        <a:p>
          <a:endParaRPr lang="es-ES"/>
        </a:p>
      </dgm:t>
    </dgm:pt>
    <dgm:pt modelId="{CA98C02C-2643-4686-BB17-7EAC96F8C4BD}" type="pres">
      <dgm:prSet presAssocID="{DC334144-B1BC-4610-B957-D1577BEE3487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9E2C3-98EE-46C0-AC30-2AFBAF858B0A}" type="pres">
      <dgm:prSet presAssocID="{DC334144-B1BC-4610-B957-D1577BEE3487}" presName="invisiNode" presStyleLbl="node1" presStyleIdx="1" presStyleCnt="7"/>
      <dgm:spPr/>
    </dgm:pt>
    <dgm:pt modelId="{666BB7B3-DE47-4B9A-A1A1-88F332355421}" type="pres">
      <dgm:prSet presAssocID="{DC334144-B1BC-4610-B957-D1577BEE3487}" presName="imagNode" presStyleLbl="fgImgPlace1" presStyleIdx="1" presStyleCnt="7" custLinFactNeighborY="81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649AEA3-057E-40AD-BD9C-3B4BC9C9A9AE}" type="pres">
      <dgm:prSet presAssocID="{386EA5F3-28DF-406E-B634-88731940506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21D6CC8-D4B7-4974-9354-6EBED0DF7892}" type="pres">
      <dgm:prSet presAssocID="{FC290D09-8A6B-452F-8F20-2F476CD1ECA1}" presName="compNode" presStyleCnt="0"/>
      <dgm:spPr/>
    </dgm:pt>
    <dgm:pt modelId="{96308EB8-4990-4A59-AECE-1DD6EBC33016}" type="pres">
      <dgm:prSet presAssocID="{FC290D09-8A6B-452F-8F20-2F476CD1ECA1}" presName="bkgdShape" presStyleLbl="node1" presStyleIdx="2" presStyleCnt="7"/>
      <dgm:spPr/>
      <dgm:t>
        <a:bodyPr/>
        <a:lstStyle/>
        <a:p>
          <a:endParaRPr lang="es-ES"/>
        </a:p>
      </dgm:t>
    </dgm:pt>
    <dgm:pt modelId="{446D6980-410E-40C1-8E05-F4A6BF90CB3F}" type="pres">
      <dgm:prSet presAssocID="{FC290D09-8A6B-452F-8F20-2F476CD1ECA1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04EA5-C9B3-40A9-9BD3-DF89CDD5FA0A}" type="pres">
      <dgm:prSet presAssocID="{FC290D09-8A6B-452F-8F20-2F476CD1ECA1}" presName="invisiNode" presStyleLbl="node1" presStyleIdx="2" presStyleCnt="7"/>
      <dgm:spPr/>
    </dgm:pt>
    <dgm:pt modelId="{D0BC2980-257F-4744-8017-DD398ECDA015}" type="pres">
      <dgm:prSet presAssocID="{FC290D09-8A6B-452F-8F20-2F476CD1ECA1}" presName="imagNode" presStyleLbl="fgImgPlace1" presStyleIdx="2" presStyleCnt="7" custLinFactNeighborY="81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A7BA71-71CC-49CB-A915-2DF5E6411ED0}" type="pres">
      <dgm:prSet presAssocID="{A05027D6-E12F-4C15-A1C5-93EE252416C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CC1969A-5550-413F-BBEE-BFD7D9FD967F}" type="pres">
      <dgm:prSet presAssocID="{709E7FD7-4CAE-4658-8EDD-76724FB29861}" presName="compNode" presStyleCnt="0"/>
      <dgm:spPr/>
    </dgm:pt>
    <dgm:pt modelId="{AB36CC9A-BB02-4D4E-BF09-9BD2B340684B}" type="pres">
      <dgm:prSet presAssocID="{709E7FD7-4CAE-4658-8EDD-76724FB29861}" presName="bkgdShape" presStyleLbl="node1" presStyleIdx="3" presStyleCnt="7" custLinFactNeighborY="226"/>
      <dgm:spPr/>
      <dgm:t>
        <a:bodyPr/>
        <a:lstStyle/>
        <a:p>
          <a:endParaRPr lang="es-ES"/>
        </a:p>
      </dgm:t>
    </dgm:pt>
    <dgm:pt modelId="{A3C150C3-5898-4F39-B78A-DB6EFDA6061E}" type="pres">
      <dgm:prSet presAssocID="{709E7FD7-4CAE-4658-8EDD-76724FB2986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10FBA4-80E3-49A0-8510-9D23413CC9AA}" type="pres">
      <dgm:prSet presAssocID="{709E7FD7-4CAE-4658-8EDD-76724FB29861}" presName="invisiNode" presStyleLbl="node1" presStyleIdx="3" presStyleCnt="7"/>
      <dgm:spPr/>
    </dgm:pt>
    <dgm:pt modelId="{EA0A0BA9-9CC5-4382-91CD-7A19AF7D4468}" type="pres">
      <dgm:prSet presAssocID="{709E7FD7-4CAE-4658-8EDD-76724FB29861}" presName="imagNode" presStyleLbl="fgImgPlace1" presStyleIdx="3" presStyleCnt="7" custLinFactNeighborY="81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46B8A73-8B17-4348-ABCA-3427E4F6ED02}" type="pres">
      <dgm:prSet presAssocID="{051B312F-8FCD-4F2E-BA30-C517BE8C43B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8D88777-4709-4560-9180-2145F0BA0E06}" type="pres">
      <dgm:prSet presAssocID="{A6516DC2-0EEB-4605-98D8-8D8AF0A90EB2}" presName="compNode" presStyleCnt="0"/>
      <dgm:spPr/>
    </dgm:pt>
    <dgm:pt modelId="{271EA584-B692-41B3-8516-68D3A7A0FA11}" type="pres">
      <dgm:prSet presAssocID="{A6516DC2-0EEB-4605-98D8-8D8AF0A90EB2}" presName="bkgdShape" presStyleLbl="node1" presStyleIdx="4" presStyleCnt="7"/>
      <dgm:spPr/>
      <dgm:t>
        <a:bodyPr/>
        <a:lstStyle/>
        <a:p>
          <a:endParaRPr lang="es-ES"/>
        </a:p>
      </dgm:t>
    </dgm:pt>
    <dgm:pt modelId="{B0407F72-2B82-46D9-866C-BA227A3932E4}" type="pres">
      <dgm:prSet presAssocID="{A6516DC2-0EEB-4605-98D8-8D8AF0A90EB2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6CB50-3C17-4ADA-A326-10F9C5205681}" type="pres">
      <dgm:prSet presAssocID="{A6516DC2-0EEB-4605-98D8-8D8AF0A90EB2}" presName="invisiNode" presStyleLbl="node1" presStyleIdx="4" presStyleCnt="7"/>
      <dgm:spPr/>
    </dgm:pt>
    <dgm:pt modelId="{9EDA9AD1-30B7-4EB0-ABE8-166380A89242}" type="pres">
      <dgm:prSet presAssocID="{A6516DC2-0EEB-4605-98D8-8D8AF0A90EB2}" presName="imagNode" presStyleLbl="fgImgPlace1" presStyleIdx="4" presStyleCnt="7" custLinFactNeighborY="814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931DE99-DC52-42EE-8293-E5045BAA91F2}" type="pres">
      <dgm:prSet presAssocID="{CFEFB0B7-2187-42BD-AEFE-BCDE083E21E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4D45A0F-DD3F-43CD-B21F-9E2B0F50A124}" type="pres">
      <dgm:prSet presAssocID="{867C1958-7899-4784-8131-72C4E681F280}" presName="compNode" presStyleCnt="0"/>
      <dgm:spPr/>
    </dgm:pt>
    <dgm:pt modelId="{513F3F15-54C9-451D-83A2-267AFE179144}" type="pres">
      <dgm:prSet presAssocID="{867C1958-7899-4784-8131-72C4E681F280}" presName="bkgdShape" presStyleLbl="node1" presStyleIdx="5" presStyleCnt="7"/>
      <dgm:spPr/>
      <dgm:t>
        <a:bodyPr/>
        <a:lstStyle/>
        <a:p>
          <a:endParaRPr lang="es-ES"/>
        </a:p>
      </dgm:t>
    </dgm:pt>
    <dgm:pt modelId="{3F2AB81F-123D-455F-BA70-B82BC627745E}" type="pres">
      <dgm:prSet presAssocID="{867C1958-7899-4784-8131-72C4E681F280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056C7-4B86-4547-A300-069A6468B954}" type="pres">
      <dgm:prSet presAssocID="{867C1958-7899-4784-8131-72C4E681F280}" presName="invisiNode" presStyleLbl="node1" presStyleIdx="5" presStyleCnt="7"/>
      <dgm:spPr/>
    </dgm:pt>
    <dgm:pt modelId="{3F149F3A-4CEF-49B8-A7DE-2938C2E636FA}" type="pres">
      <dgm:prSet presAssocID="{867C1958-7899-4784-8131-72C4E681F280}" presName="imagNode" presStyleLbl="fgImgPlace1" presStyleIdx="5" presStyleCnt="7" custLinFactNeighborY="814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5F597B4-DA05-475C-B21C-09FBEBF5A259}" type="pres">
      <dgm:prSet presAssocID="{950311EC-BD86-44E5-9C00-F231F9BDAEB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F549D79-894B-4702-BD6B-21B1A36BB5C7}" type="pres">
      <dgm:prSet presAssocID="{6A22BE22-A337-4AD8-8CFB-8498559E86A5}" presName="compNode" presStyleCnt="0"/>
      <dgm:spPr/>
    </dgm:pt>
    <dgm:pt modelId="{537B8D6B-E28D-49FF-8E7B-05323AA03BE0}" type="pres">
      <dgm:prSet presAssocID="{6A22BE22-A337-4AD8-8CFB-8498559E86A5}" presName="bkgdShape" presStyleLbl="node1" presStyleIdx="6" presStyleCnt="7"/>
      <dgm:spPr/>
      <dgm:t>
        <a:bodyPr/>
        <a:lstStyle/>
        <a:p>
          <a:endParaRPr lang="es-ES"/>
        </a:p>
      </dgm:t>
    </dgm:pt>
    <dgm:pt modelId="{730B82D5-1CE3-4615-9C80-DC600FF259A2}" type="pres">
      <dgm:prSet presAssocID="{6A22BE22-A337-4AD8-8CFB-8498559E86A5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DCD65-6212-427C-8572-F80A6EB48EE9}" type="pres">
      <dgm:prSet presAssocID="{6A22BE22-A337-4AD8-8CFB-8498559E86A5}" presName="invisiNode" presStyleLbl="node1" presStyleIdx="6" presStyleCnt="7"/>
      <dgm:spPr/>
    </dgm:pt>
    <dgm:pt modelId="{A289C770-231C-4283-A362-B11D4F36ED7B}" type="pres">
      <dgm:prSet presAssocID="{6A22BE22-A337-4AD8-8CFB-8498559E86A5}" presName="imagNode" presStyleLbl="fgImgPlace1" presStyleIdx="6" presStyleCnt="7" custLinFactNeighborY="814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5542476E-20F0-4979-BF30-9DC8699E22D5}" type="presOf" srcId="{4E6FD22F-880D-40DB-A4B8-9432CB216785}" destId="{DE5EF034-DB71-4A0B-96C9-865D0ADE8139}" srcOrd="0" destOrd="0" presId="urn:microsoft.com/office/officeart/2005/8/layout/hList7#1"/>
    <dgm:cxn modelId="{C5A7963C-9560-43F5-9285-22C8ACE00BBB}" type="presOf" srcId="{01D06449-8708-4083-B975-A645C091F183}" destId="{A8A52880-B406-492A-802C-B48357E971FE}" srcOrd="0" destOrd="0" presId="urn:microsoft.com/office/officeart/2005/8/layout/hList7#1"/>
    <dgm:cxn modelId="{DDB95C3E-8AA4-4AAA-9027-44B9C57D747C}" srcId="{01D06449-8708-4083-B975-A645C091F183}" destId="{FC290D09-8A6B-452F-8F20-2F476CD1ECA1}" srcOrd="2" destOrd="0" parTransId="{7E52CC2B-EE53-4419-93EE-33D6A7463740}" sibTransId="{A05027D6-E12F-4C15-A1C5-93EE252416CE}"/>
    <dgm:cxn modelId="{9D273C69-69A7-41AA-B0A8-9DB8B8D38C6F}" type="presOf" srcId="{CFEFB0B7-2187-42BD-AEFE-BCDE083E21E5}" destId="{F931DE99-DC52-42EE-8293-E5045BAA91F2}" srcOrd="0" destOrd="0" presId="urn:microsoft.com/office/officeart/2005/8/layout/hList7#1"/>
    <dgm:cxn modelId="{E2FD9F95-C352-419E-AC6B-74B9F6DBA114}" srcId="{01D06449-8708-4083-B975-A645C091F183}" destId="{867C1958-7899-4784-8131-72C4E681F280}" srcOrd="5" destOrd="0" parTransId="{FB5B6C49-C27F-4278-AAB6-01C92C2F3249}" sibTransId="{950311EC-BD86-44E5-9C00-F231F9BDAEB8}"/>
    <dgm:cxn modelId="{24A3BF40-F3F7-40F8-83E8-4D9F9A85FD87}" type="presOf" srcId="{FC290D09-8A6B-452F-8F20-2F476CD1ECA1}" destId="{96308EB8-4990-4A59-AECE-1DD6EBC33016}" srcOrd="0" destOrd="0" presId="urn:microsoft.com/office/officeart/2005/8/layout/hList7#1"/>
    <dgm:cxn modelId="{62185661-F32C-4088-97CC-EF6281912F6F}" type="presOf" srcId="{7902C504-9B09-49BB-A89A-2BB9EBC45BC2}" destId="{4B6CC250-838D-473C-993C-0532FA184494}" srcOrd="0" destOrd="0" presId="urn:microsoft.com/office/officeart/2005/8/layout/hList7#1"/>
    <dgm:cxn modelId="{BC9E0FE9-F548-43B8-A18E-A15A8BCE9698}" type="presOf" srcId="{6A22BE22-A337-4AD8-8CFB-8498559E86A5}" destId="{537B8D6B-E28D-49FF-8E7B-05323AA03BE0}" srcOrd="0" destOrd="0" presId="urn:microsoft.com/office/officeart/2005/8/layout/hList7#1"/>
    <dgm:cxn modelId="{56412217-CDBE-4507-94D6-8AC67DD7BFC5}" srcId="{01D06449-8708-4083-B975-A645C091F183}" destId="{709E7FD7-4CAE-4658-8EDD-76724FB29861}" srcOrd="3" destOrd="0" parTransId="{256F4BA9-3637-4723-8439-0E80056423B8}" sibTransId="{051B312F-8FCD-4F2E-BA30-C517BE8C43B9}"/>
    <dgm:cxn modelId="{35B54C15-50A2-432F-BE91-48B106215ABF}" type="presOf" srcId="{DC334144-B1BC-4610-B957-D1577BEE3487}" destId="{3C94D3B8-E316-4AA6-9F65-C621FE4031C3}" srcOrd="0" destOrd="0" presId="urn:microsoft.com/office/officeart/2005/8/layout/hList7#1"/>
    <dgm:cxn modelId="{3617FF76-127A-4B8F-B76F-1537697C181C}" type="presOf" srcId="{051B312F-8FCD-4F2E-BA30-C517BE8C43B9}" destId="{E46B8A73-8B17-4348-ABCA-3427E4F6ED02}" srcOrd="0" destOrd="0" presId="urn:microsoft.com/office/officeart/2005/8/layout/hList7#1"/>
    <dgm:cxn modelId="{9589B06F-FB56-4AAA-8D8C-237900C421A1}" type="presOf" srcId="{DC334144-B1BC-4610-B957-D1577BEE3487}" destId="{CA98C02C-2643-4686-BB17-7EAC96F8C4BD}" srcOrd="1" destOrd="0" presId="urn:microsoft.com/office/officeart/2005/8/layout/hList7#1"/>
    <dgm:cxn modelId="{C5E43710-44E6-4C87-87D6-058DB7E402D4}" type="presOf" srcId="{4E6FD22F-880D-40DB-A4B8-9432CB216785}" destId="{18AB863B-BA78-4246-9C67-555FD439FAA7}" srcOrd="1" destOrd="0" presId="urn:microsoft.com/office/officeart/2005/8/layout/hList7#1"/>
    <dgm:cxn modelId="{7633F886-860E-4A7F-9C8B-F2765E2B98CB}" type="presOf" srcId="{867C1958-7899-4784-8131-72C4E681F280}" destId="{3F2AB81F-123D-455F-BA70-B82BC627745E}" srcOrd="1" destOrd="0" presId="urn:microsoft.com/office/officeart/2005/8/layout/hList7#1"/>
    <dgm:cxn modelId="{D8AE3A86-BE0E-4ACC-8899-E51EA735F91E}" type="presOf" srcId="{950311EC-BD86-44E5-9C00-F231F9BDAEB8}" destId="{75F597B4-DA05-475C-B21C-09FBEBF5A259}" srcOrd="0" destOrd="0" presId="urn:microsoft.com/office/officeart/2005/8/layout/hList7#1"/>
    <dgm:cxn modelId="{2E1A0A22-03B5-4BB2-8F2C-55E08C3DCF10}" type="presOf" srcId="{867C1958-7899-4784-8131-72C4E681F280}" destId="{513F3F15-54C9-451D-83A2-267AFE179144}" srcOrd="0" destOrd="0" presId="urn:microsoft.com/office/officeart/2005/8/layout/hList7#1"/>
    <dgm:cxn modelId="{2C90260F-61AB-4565-A2D6-3C2EB0D27C99}" type="presOf" srcId="{A6516DC2-0EEB-4605-98D8-8D8AF0A90EB2}" destId="{271EA584-B692-41B3-8516-68D3A7A0FA11}" srcOrd="0" destOrd="0" presId="urn:microsoft.com/office/officeart/2005/8/layout/hList7#1"/>
    <dgm:cxn modelId="{63127272-0726-4B08-8D52-9CE8A387BA98}" type="presOf" srcId="{709E7FD7-4CAE-4658-8EDD-76724FB29861}" destId="{A3C150C3-5898-4F39-B78A-DB6EFDA6061E}" srcOrd="1" destOrd="0" presId="urn:microsoft.com/office/officeart/2005/8/layout/hList7#1"/>
    <dgm:cxn modelId="{3A03BF61-034A-4C45-8958-2B74BF50A9FC}" srcId="{01D06449-8708-4083-B975-A645C091F183}" destId="{A6516DC2-0EEB-4605-98D8-8D8AF0A90EB2}" srcOrd="4" destOrd="0" parTransId="{D4ABDB5A-EAEF-49CF-8D80-A59EFFFAAA3F}" sibTransId="{CFEFB0B7-2187-42BD-AEFE-BCDE083E21E5}"/>
    <dgm:cxn modelId="{7C4CEDB4-1C29-4F26-943F-F8A0E25CB781}" type="presOf" srcId="{709E7FD7-4CAE-4658-8EDD-76724FB29861}" destId="{AB36CC9A-BB02-4D4E-BF09-9BD2B340684B}" srcOrd="0" destOrd="0" presId="urn:microsoft.com/office/officeart/2005/8/layout/hList7#1"/>
    <dgm:cxn modelId="{62A688DA-2C30-40A5-97E3-17DAC03AF9B5}" type="presOf" srcId="{6A22BE22-A337-4AD8-8CFB-8498559E86A5}" destId="{730B82D5-1CE3-4615-9C80-DC600FF259A2}" srcOrd="1" destOrd="0" presId="urn:microsoft.com/office/officeart/2005/8/layout/hList7#1"/>
    <dgm:cxn modelId="{F671EE37-641C-4BF5-8D2A-76D413A0FDB8}" type="presOf" srcId="{FC290D09-8A6B-452F-8F20-2F476CD1ECA1}" destId="{446D6980-410E-40C1-8E05-F4A6BF90CB3F}" srcOrd="1" destOrd="0" presId="urn:microsoft.com/office/officeart/2005/8/layout/hList7#1"/>
    <dgm:cxn modelId="{10516695-9A3D-4FEF-BB36-9C8C56326478}" type="presOf" srcId="{A05027D6-E12F-4C15-A1C5-93EE252416CE}" destId="{68A7BA71-71CC-49CB-A915-2DF5E6411ED0}" srcOrd="0" destOrd="0" presId="urn:microsoft.com/office/officeart/2005/8/layout/hList7#1"/>
    <dgm:cxn modelId="{DB2B08AB-7D15-4FBE-BF37-49D3C02292D8}" srcId="{01D06449-8708-4083-B975-A645C091F183}" destId="{4E6FD22F-880D-40DB-A4B8-9432CB216785}" srcOrd="0" destOrd="0" parTransId="{D2348541-8DAC-4B46-B55D-7195694E4A73}" sibTransId="{7902C504-9B09-49BB-A89A-2BB9EBC45BC2}"/>
    <dgm:cxn modelId="{CB800FB1-A31E-4D65-80E7-CB2FA7639FDC}" srcId="{01D06449-8708-4083-B975-A645C091F183}" destId="{DC334144-B1BC-4610-B957-D1577BEE3487}" srcOrd="1" destOrd="0" parTransId="{CD7693A9-4D7B-42F9-B32A-BFA1BDA5F3D3}" sibTransId="{386EA5F3-28DF-406E-B634-887319405061}"/>
    <dgm:cxn modelId="{E5FBF1C3-EAEB-49CD-843A-B7CC98713C33}" type="presOf" srcId="{A6516DC2-0EEB-4605-98D8-8D8AF0A90EB2}" destId="{B0407F72-2B82-46D9-866C-BA227A3932E4}" srcOrd="1" destOrd="0" presId="urn:microsoft.com/office/officeart/2005/8/layout/hList7#1"/>
    <dgm:cxn modelId="{E25EC3C3-A67F-4EB9-BE0E-9836085D10B3}" type="presOf" srcId="{386EA5F3-28DF-406E-B634-887319405061}" destId="{B649AEA3-057E-40AD-BD9C-3B4BC9C9A9AE}" srcOrd="0" destOrd="0" presId="urn:microsoft.com/office/officeart/2005/8/layout/hList7#1"/>
    <dgm:cxn modelId="{568A9CED-E9D9-4DCC-84A7-1C64AE5A4EA4}" srcId="{01D06449-8708-4083-B975-A645C091F183}" destId="{6A22BE22-A337-4AD8-8CFB-8498559E86A5}" srcOrd="6" destOrd="0" parTransId="{E5227D35-F1AC-47E7-A705-09EC31A4567F}" sibTransId="{3D7525AC-2A30-4516-8CC2-F788D6D17D2D}"/>
    <dgm:cxn modelId="{641FEADA-A0A3-4F14-9D32-2872F431637C}" type="presParOf" srcId="{A8A52880-B406-492A-802C-B48357E971FE}" destId="{7D8EF67A-A5B3-4BDB-8A6C-1B23C613F96C}" srcOrd="0" destOrd="0" presId="urn:microsoft.com/office/officeart/2005/8/layout/hList7#1"/>
    <dgm:cxn modelId="{65B21F0F-56DD-42B2-A74E-B663FA96915C}" type="presParOf" srcId="{A8A52880-B406-492A-802C-B48357E971FE}" destId="{B27BABD7-8CB4-4D11-B525-D3147D1A9FA1}" srcOrd="1" destOrd="0" presId="urn:microsoft.com/office/officeart/2005/8/layout/hList7#1"/>
    <dgm:cxn modelId="{6B8BDD98-0373-4DD8-9091-11261EFC34F2}" type="presParOf" srcId="{B27BABD7-8CB4-4D11-B525-D3147D1A9FA1}" destId="{8D3382B8-B617-4E62-A707-64F65E26917E}" srcOrd="0" destOrd="0" presId="urn:microsoft.com/office/officeart/2005/8/layout/hList7#1"/>
    <dgm:cxn modelId="{04863F39-DD71-4B52-881D-DAFDF23F8AA2}" type="presParOf" srcId="{8D3382B8-B617-4E62-A707-64F65E26917E}" destId="{DE5EF034-DB71-4A0B-96C9-865D0ADE8139}" srcOrd="0" destOrd="0" presId="urn:microsoft.com/office/officeart/2005/8/layout/hList7#1"/>
    <dgm:cxn modelId="{02377C25-A2E6-42B5-B2EF-2E2E4F9AB7E3}" type="presParOf" srcId="{8D3382B8-B617-4E62-A707-64F65E26917E}" destId="{18AB863B-BA78-4246-9C67-555FD439FAA7}" srcOrd="1" destOrd="0" presId="urn:microsoft.com/office/officeart/2005/8/layout/hList7#1"/>
    <dgm:cxn modelId="{50CA059E-D124-44C3-9D8E-4E6454022250}" type="presParOf" srcId="{8D3382B8-B617-4E62-A707-64F65E26917E}" destId="{8E089CE4-31ED-4E4B-9B65-306843B3C17F}" srcOrd="2" destOrd="0" presId="urn:microsoft.com/office/officeart/2005/8/layout/hList7#1"/>
    <dgm:cxn modelId="{70CB3447-EBF1-4DAF-9EEE-31704796CF1B}" type="presParOf" srcId="{8D3382B8-B617-4E62-A707-64F65E26917E}" destId="{FC87F480-3FD0-466E-83B9-22318018016D}" srcOrd="3" destOrd="0" presId="urn:microsoft.com/office/officeart/2005/8/layout/hList7#1"/>
    <dgm:cxn modelId="{B2ABEE66-533E-441D-A38F-15E6A27622B1}" type="presParOf" srcId="{B27BABD7-8CB4-4D11-B525-D3147D1A9FA1}" destId="{4B6CC250-838D-473C-993C-0532FA184494}" srcOrd="1" destOrd="0" presId="urn:microsoft.com/office/officeart/2005/8/layout/hList7#1"/>
    <dgm:cxn modelId="{03185D90-2565-4EFB-A469-239B92FFE9B1}" type="presParOf" srcId="{B27BABD7-8CB4-4D11-B525-D3147D1A9FA1}" destId="{0E350B2D-5ED6-4277-AF25-987FFEA93F02}" srcOrd="2" destOrd="0" presId="urn:microsoft.com/office/officeart/2005/8/layout/hList7#1"/>
    <dgm:cxn modelId="{ED0AE028-AD07-485F-B6FB-54E6D396D11F}" type="presParOf" srcId="{0E350B2D-5ED6-4277-AF25-987FFEA93F02}" destId="{3C94D3B8-E316-4AA6-9F65-C621FE4031C3}" srcOrd="0" destOrd="0" presId="urn:microsoft.com/office/officeart/2005/8/layout/hList7#1"/>
    <dgm:cxn modelId="{AE698A43-DFD3-457C-A628-426D5EF6F643}" type="presParOf" srcId="{0E350B2D-5ED6-4277-AF25-987FFEA93F02}" destId="{CA98C02C-2643-4686-BB17-7EAC96F8C4BD}" srcOrd="1" destOrd="0" presId="urn:microsoft.com/office/officeart/2005/8/layout/hList7#1"/>
    <dgm:cxn modelId="{ACFE5886-B148-4869-A5AC-5AB063740675}" type="presParOf" srcId="{0E350B2D-5ED6-4277-AF25-987FFEA93F02}" destId="{10C9E2C3-98EE-46C0-AC30-2AFBAF858B0A}" srcOrd="2" destOrd="0" presId="urn:microsoft.com/office/officeart/2005/8/layout/hList7#1"/>
    <dgm:cxn modelId="{B524E5FF-9351-454F-BC4D-F6DCCC7FDA41}" type="presParOf" srcId="{0E350B2D-5ED6-4277-AF25-987FFEA93F02}" destId="{666BB7B3-DE47-4B9A-A1A1-88F332355421}" srcOrd="3" destOrd="0" presId="urn:microsoft.com/office/officeart/2005/8/layout/hList7#1"/>
    <dgm:cxn modelId="{4A342D28-54FF-43DC-A90C-25369EC606D4}" type="presParOf" srcId="{B27BABD7-8CB4-4D11-B525-D3147D1A9FA1}" destId="{B649AEA3-057E-40AD-BD9C-3B4BC9C9A9AE}" srcOrd="3" destOrd="0" presId="urn:microsoft.com/office/officeart/2005/8/layout/hList7#1"/>
    <dgm:cxn modelId="{DBF98C47-F1F4-4060-86A1-676B64D51B20}" type="presParOf" srcId="{B27BABD7-8CB4-4D11-B525-D3147D1A9FA1}" destId="{521D6CC8-D4B7-4974-9354-6EBED0DF7892}" srcOrd="4" destOrd="0" presId="urn:microsoft.com/office/officeart/2005/8/layout/hList7#1"/>
    <dgm:cxn modelId="{5749F4F9-0732-4B31-A9C5-4330CB6F30DE}" type="presParOf" srcId="{521D6CC8-D4B7-4974-9354-6EBED0DF7892}" destId="{96308EB8-4990-4A59-AECE-1DD6EBC33016}" srcOrd="0" destOrd="0" presId="urn:microsoft.com/office/officeart/2005/8/layout/hList7#1"/>
    <dgm:cxn modelId="{FE34F2DC-8CEE-4650-8213-B8144E0E6676}" type="presParOf" srcId="{521D6CC8-D4B7-4974-9354-6EBED0DF7892}" destId="{446D6980-410E-40C1-8E05-F4A6BF90CB3F}" srcOrd="1" destOrd="0" presId="urn:microsoft.com/office/officeart/2005/8/layout/hList7#1"/>
    <dgm:cxn modelId="{7A3A844D-5DBC-4F85-AE45-BA64962F89F1}" type="presParOf" srcId="{521D6CC8-D4B7-4974-9354-6EBED0DF7892}" destId="{D9704EA5-C9B3-40A9-9BD3-DF89CDD5FA0A}" srcOrd="2" destOrd="0" presId="urn:microsoft.com/office/officeart/2005/8/layout/hList7#1"/>
    <dgm:cxn modelId="{1D0297D4-8E56-4983-9F9D-2CBBD514058F}" type="presParOf" srcId="{521D6CC8-D4B7-4974-9354-6EBED0DF7892}" destId="{D0BC2980-257F-4744-8017-DD398ECDA015}" srcOrd="3" destOrd="0" presId="urn:microsoft.com/office/officeart/2005/8/layout/hList7#1"/>
    <dgm:cxn modelId="{457EB49B-4772-48B0-87C4-AC23BB3B9736}" type="presParOf" srcId="{B27BABD7-8CB4-4D11-B525-D3147D1A9FA1}" destId="{68A7BA71-71CC-49CB-A915-2DF5E6411ED0}" srcOrd="5" destOrd="0" presId="urn:microsoft.com/office/officeart/2005/8/layout/hList7#1"/>
    <dgm:cxn modelId="{09921D5B-61FD-47A0-91AE-6051F35A99EB}" type="presParOf" srcId="{B27BABD7-8CB4-4D11-B525-D3147D1A9FA1}" destId="{BCC1969A-5550-413F-BBEE-BFD7D9FD967F}" srcOrd="6" destOrd="0" presId="urn:microsoft.com/office/officeart/2005/8/layout/hList7#1"/>
    <dgm:cxn modelId="{F790408B-9C64-4E85-85BF-0FFB3B6BD25A}" type="presParOf" srcId="{BCC1969A-5550-413F-BBEE-BFD7D9FD967F}" destId="{AB36CC9A-BB02-4D4E-BF09-9BD2B340684B}" srcOrd="0" destOrd="0" presId="urn:microsoft.com/office/officeart/2005/8/layout/hList7#1"/>
    <dgm:cxn modelId="{7E4665E4-2C06-4A93-8269-5D842A697174}" type="presParOf" srcId="{BCC1969A-5550-413F-BBEE-BFD7D9FD967F}" destId="{A3C150C3-5898-4F39-B78A-DB6EFDA6061E}" srcOrd="1" destOrd="0" presId="urn:microsoft.com/office/officeart/2005/8/layout/hList7#1"/>
    <dgm:cxn modelId="{BE40B2B2-2603-46A3-9BF8-FCBE0B855689}" type="presParOf" srcId="{BCC1969A-5550-413F-BBEE-BFD7D9FD967F}" destId="{9C10FBA4-80E3-49A0-8510-9D23413CC9AA}" srcOrd="2" destOrd="0" presId="urn:microsoft.com/office/officeart/2005/8/layout/hList7#1"/>
    <dgm:cxn modelId="{55E15B74-3FD3-42FC-B6A5-89ACE76923F9}" type="presParOf" srcId="{BCC1969A-5550-413F-BBEE-BFD7D9FD967F}" destId="{EA0A0BA9-9CC5-4382-91CD-7A19AF7D4468}" srcOrd="3" destOrd="0" presId="urn:microsoft.com/office/officeart/2005/8/layout/hList7#1"/>
    <dgm:cxn modelId="{CBAF3A71-C46D-4BA0-ADEB-1DBC01213123}" type="presParOf" srcId="{B27BABD7-8CB4-4D11-B525-D3147D1A9FA1}" destId="{E46B8A73-8B17-4348-ABCA-3427E4F6ED02}" srcOrd="7" destOrd="0" presId="urn:microsoft.com/office/officeart/2005/8/layout/hList7#1"/>
    <dgm:cxn modelId="{3BA2EF29-49FF-488D-BDE8-7252D2956DD9}" type="presParOf" srcId="{B27BABD7-8CB4-4D11-B525-D3147D1A9FA1}" destId="{38D88777-4709-4560-9180-2145F0BA0E06}" srcOrd="8" destOrd="0" presId="urn:microsoft.com/office/officeart/2005/8/layout/hList7#1"/>
    <dgm:cxn modelId="{6B5BC2B3-1041-48BA-ADCE-FEBF81275CB5}" type="presParOf" srcId="{38D88777-4709-4560-9180-2145F0BA0E06}" destId="{271EA584-B692-41B3-8516-68D3A7A0FA11}" srcOrd="0" destOrd="0" presId="urn:microsoft.com/office/officeart/2005/8/layout/hList7#1"/>
    <dgm:cxn modelId="{42ACAB82-E6C9-4A03-9B22-A4BEC7462849}" type="presParOf" srcId="{38D88777-4709-4560-9180-2145F0BA0E06}" destId="{B0407F72-2B82-46D9-866C-BA227A3932E4}" srcOrd="1" destOrd="0" presId="urn:microsoft.com/office/officeart/2005/8/layout/hList7#1"/>
    <dgm:cxn modelId="{CF97E60C-9BBF-42EC-B348-22FD091D67A3}" type="presParOf" srcId="{38D88777-4709-4560-9180-2145F0BA0E06}" destId="{B5C6CB50-3C17-4ADA-A326-10F9C5205681}" srcOrd="2" destOrd="0" presId="urn:microsoft.com/office/officeart/2005/8/layout/hList7#1"/>
    <dgm:cxn modelId="{4310B524-8C68-44AB-9F69-B9B6ACBD871C}" type="presParOf" srcId="{38D88777-4709-4560-9180-2145F0BA0E06}" destId="{9EDA9AD1-30B7-4EB0-ABE8-166380A89242}" srcOrd="3" destOrd="0" presId="urn:microsoft.com/office/officeart/2005/8/layout/hList7#1"/>
    <dgm:cxn modelId="{951C9B3A-1056-40CC-896D-7F3C6F29974A}" type="presParOf" srcId="{B27BABD7-8CB4-4D11-B525-D3147D1A9FA1}" destId="{F931DE99-DC52-42EE-8293-E5045BAA91F2}" srcOrd="9" destOrd="0" presId="urn:microsoft.com/office/officeart/2005/8/layout/hList7#1"/>
    <dgm:cxn modelId="{699F3F01-CB3C-45FE-BE89-145242A99154}" type="presParOf" srcId="{B27BABD7-8CB4-4D11-B525-D3147D1A9FA1}" destId="{74D45A0F-DD3F-43CD-B21F-9E2B0F50A124}" srcOrd="10" destOrd="0" presId="urn:microsoft.com/office/officeart/2005/8/layout/hList7#1"/>
    <dgm:cxn modelId="{A7C6554D-BA6E-4033-B767-B601FF66FC62}" type="presParOf" srcId="{74D45A0F-DD3F-43CD-B21F-9E2B0F50A124}" destId="{513F3F15-54C9-451D-83A2-267AFE179144}" srcOrd="0" destOrd="0" presId="urn:microsoft.com/office/officeart/2005/8/layout/hList7#1"/>
    <dgm:cxn modelId="{CA0744BF-ADD8-4332-86DB-C1896085D8E9}" type="presParOf" srcId="{74D45A0F-DD3F-43CD-B21F-9E2B0F50A124}" destId="{3F2AB81F-123D-455F-BA70-B82BC627745E}" srcOrd="1" destOrd="0" presId="urn:microsoft.com/office/officeart/2005/8/layout/hList7#1"/>
    <dgm:cxn modelId="{589B69D6-3A08-4280-AA87-DC74D2F3F6D2}" type="presParOf" srcId="{74D45A0F-DD3F-43CD-B21F-9E2B0F50A124}" destId="{9BC056C7-4B86-4547-A300-069A6468B954}" srcOrd="2" destOrd="0" presId="urn:microsoft.com/office/officeart/2005/8/layout/hList7#1"/>
    <dgm:cxn modelId="{6A7BF14B-B7A3-4B99-959C-2DE01335BE1E}" type="presParOf" srcId="{74D45A0F-DD3F-43CD-B21F-9E2B0F50A124}" destId="{3F149F3A-4CEF-49B8-A7DE-2938C2E636FA}" srcOrd="3" destOrd="0" presId="urn:microsoft.com/office/officeart/2005/8/layout/hList7#1"/>
    <dgm:cxn modelId="{7D4CFB7C-ADA0-4CDA-9B9A-6EC85ECD55D3}" type="presParOf" srcId="{B27BABD7-8CB4-4D11-B525-D3147D1A9FA1}" destId="{75F597B4-DA05-475C-B21C-09FBEBF5A259}" srcOrd="11" destOrd="0" presId="urn:microsoft.com/office/officeart/2005/8/layout/hList7#1"/>
    <dgm:cxn modelId="{B6C07A8D-0A60-44BD-82E7-51D0D3A50F2B}" type="presParOf" srcId="{B27BABD7-8CB4-4D11-B525-D3147D1A9FA1}" destId="{4F549D79-894B-4702-BD6B-21B1A36BB5C7}" srcOrd="12" destOrd="0" presId="urn:microsoft.com/office/officeart/2005/8/layout/hList7#1"/>
    <dgm:cxn modelId="{0B5980DB-37BB-417E-9A17-87F19DA95339}" type="presParOf" srcId="{4F549D79-894B-4702-BD6B-21B1A36BB5C7}" destId="{537B8D6B-E28D-49FF-8E7B-05323AA03BE0}" srcOrd="0" destOrd="0" presId="urn:microsoft.com/office/officeart/2005/8/layout/hList7#1"/>
    <dgm:cxn modelId="{F75556CC-B3E4-4D4D-8F09-A215A6D3C12E}" type="presParOf" srcId="{4F549D79-894B-4702-BD6B-21B1A36BB5C7}" destId="{730B82D5-1CE3-4615-9C80-DC600FF259A2}" srcOrd="1" destOrd="0" presId="urn:microsoft.com/office/officeart/2005/8/layout/hList7#1"/>
    <dgm:cxn modelId="{B6C9A5AF-4403-4B75-AE6B-06F8624D5FD3}" type="presParOf" srcId="{4F549D79-894B-4702-BD6B-21B1A36BB5C7}" destId="{1B0DCD65-6212-427C-8572-F80A6EB48EE9}" srcOrd="2" destOrd="0" presId="urn:microsoft.com/office/officeart/2005/8/layout/hList7#1"/>
    <dgm:cxn modelId="{44FFF13F-41C3-423B-A403-533B952AB372}" type="presParOf" srcId="{4F549D79-894B-4702-BD6B-21B1A36BB5C7}" destId="{A289C770-231C-4283-A362-B11D4F36ED7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06449-8708-4083-B975-A645C091F18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4E6FD22F-880D-40DB-A4B8-9432CB216785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Formación personalizada en sus instalaciones</a:t>
          </a:r>
        </a:p>
      </dgm:t>
    </dgm:pt>
    <dgm:pt modelId="{D2348541-8DAC-4B46-B55D-7195694E4A73}" type="parTrans" cxnId="{DB2B08AB-7D15-4FBE-BF37-49D3C02292D8}">
      <dgm:prSet/>
      <dgm:spPr/>
      <dgm:t>
        <a:bodyPr/>
        <a:lstStyle/>
        <a:p>
          <a:endParaRPr lang="es-ES"/>
        </a:p>
      </dgm:t>
    </dgm:pt>
    <dgm:pt modelId="{7902C504-9B09-49BB-A89A-2BB9EBC45BC2}" type="sibTrans" cxnId="{DB2B08AB-7D15-4FBE-BF37-49D3C02292D8}">
      <dgm:prSet/>
      <dgm:spPr/>
      <dgm:t>
        <a:bodyPr/>
        <a:lstStyle/>
        <a:p>
          <a:endParaRPr lang="es-ES"/>
        </a:p>
      </dgm:t>
    </dgm:pt>
    <dgm:pt modelId="{DC334144-B1BC-4610-B957-D1577BEE3487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Alta en AlComercio</a:t>
          </a:r>
        </a:p>
      </dgm:t>
    </dgm:pt>
    <dgm:pt modelId="{CD7693A9-4D7B-42F9-B32A-BFA1BDA5F3D3}" type="parTrans" cxnId="{CB800FB1-A31E-4D65-80E7-CB2FA7639FDC}">
      <dgm:prSet/>
      <dgm:spPr/>
      <dgm:t>
        <a:bodyPr/>
        <a:lstStyle/>
        <a:p>
          <a:endParaRPr lang="es-ES"/>
        </a:p>
      </dgm:t>
    </dgm:pt>
    <dgm:pt modelId="{386EA5F3-28DF-406E-B634-887319405061}" type="sibTrans" cxnId="{CB800FB1-A31E-4D65-80E7-CB2FA7639FDC}">
      <dgm:prSet/>
      <dgm:spPr/>
      <dgm:t>
        <a:bodyPr/>
        <a:lstStyle/>
        <a:p>
          <a:endParaRPr lang="es-ES"/>
        </a:p>
      </dgm:t>
    </dgm:pt>
    <dgm:pt modelId="{FC290D09-8A6B-452F-8F20-2F476CD1ECA1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Apoyo especializado en herramientas de AlComercio</a:t>
          </a:r>
        </a:p>
      </dgm:t>
    </dgm:pt>
    <dgm:pt modelId="{7E52CC2B-EE53-4419-93EE-33D6A7463740}" type="parTrans" cxnId="{DDB95C3E-8AA4-4AAA-9027-44B9C57D747C}">
      <dgm:prSet/>
      <dgm:spPr/>
      <dgm:t>
        <a:bodyPr/>
        <a:lstStyle/>
        <a:p>
          <a:endParaRPr lang="es-ES"/>
        </a:p>
      </dgm:t>
    </dgm:pt>
    <dgm:pt modelId="{A05027D6-E12F-4C15-A1C5-93EE252416CE}" type="sibTrans" cxnId="{DDB95C3E-8AA4-4AAA-9027-44B9C57D747C}">
      <dgm:prSet/>
      <dgm:spPr/>
      <dgm:t>
        <a:bodyPr/>
        <a:lstStyle/>
        <a:p>
          <a:endParaRPr lang="es-ES"/>
        </a:p>
      </dgm:t>
    </dgm:pt>
    <dgm:pt modelId="{709E7FD7-4CAE-4658-8EDD-76724FB29861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Soporte y ayuda en Posicionamiento en Internet</a:t>
          </a:r>
        </a:p>
      </dgm:t>
    </dgm:pt>
    <dgm:pt modelId="{256F4BA9-3637-4723-8439-0E80056423B8}" type="parTrans" cxnId="{56412217-CDBE-4507-94D6-8AC67DD7BFC5}">
      <dgm:prSet/>
      <dgm:spPr/>
      <dgm:t>
        <a:bodyPr/>
        <a:lstStyle/>
        <a:p>
          <a:endParaRPr lang="es-ES"/>
        </a:p>
      </dgm:t>
    </dgm:pt>
    <dgm:pt modelId="{051B312F-8FCD-4F2E-BA30-C517BE8C43B9}" type="sibTrans" cxnId="{56412217-CDBE-4507-94D6-8AC67DD7BFC5}">
      <dgm:prSet/>
      <dgm:spPr/>
      <dgm:t>
        <a:bodyPr/>
        <a:lstStyle/>
        <a:p>
          <a:endParaRPr lang="es-ES"/>
        </a:p>
      </dgm:t>
    </dgm:pt>
    <dgm:pt modelId="{A6516DC2-0EEB-4605-98D8-8D8AF0A90EB2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Acompañamiento en Campañas de venta online</a:t>
          </a:r>
        </a:p>
      </dgm:t>
    </dgm:pt>
    <dgm:pt modelId="{D4ABDB5A-EAEF-49CF-8D80-A59EFFFAAA3F}" type="parTrans" cxnId="{3A03BF61-034A-4C45-8958-2B74BF50A9FC}">
      <dgm:prSet/>
      <dgm:spPr/>
      <dgm:t>
        <a:bodyPr/>
        <a:lstStyle/>
        <a:p>
          <a:endParaRPr lang="es-ES"/>
        </a:p>
      </dgm:t>
    </dgm:pt>
    <dgm:pt modelId="{CFEFB0B7-2187-42BD-AEFE-BCDE083E21E5}" type="sibTrans" cxnId="{3A03BF61-034A-4C45-8958-2B74BF50A9FC}">
      <dgm:prSet/>
      <dgm:spPr/>
      <dgm:t>
        <a:bodyPr/>
        <a:lstStyle/>
        <a:p>
          <a:endParaRPr lang="es-ES"/>
        </a:p>
      </dgm:t>
    </dgm:pt>
    <dgm:pt modelId="{867C1958-7899-4784-8131-72C4E681F280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Nuevas ideas de promoción de productos</a:t>
          </a:r>
        </a:p>
      </dgm:t>
    </dgm:pt>
    <dgm:pt modelId="{FB5B6C49-C27F-4278-AAB6-01C92C2F3249}" type="parTrans" cxnId="{E2FD9F95-C352-419E-AC6B-74B9F6DBA114}">
      <dgm:prSet/>
      <dgm:spPr/>
      <dgm:t>
        <a:bodyPr/>
        <a:lstStyle/>
        <a:p>
          <a:endParaRPr lang="es-ES"/>
        </a:p>
      </dgm:t>
    </dgm:pt>
    <dgm:pt modelId="{950311EC-BD86-44E5-9C00-F231F9BDAEB8}" type="sibTrans" cxnId="{E2FD9F95-C352-419E-AC6B-74B9F6DBA114}">
      <dgm:prSet/>
      <dgm:spPr/>
      <dgm:t>
        <a:bodyPr/>
        <a:lstStyle/>
        <a:p>
          <a:endParaRPr lang="es-ES"/>
        </a:p>
      </dgm:t>
    </dgm:pt>
    <dgm:pt modelId="{6A22BE22-A337-4AD8-8CFB-8498559E86A5}">
      <dgm:prSet phldrT="[Texto]"/>
      <dgm:spPr>
        <a:solidFill>
          <a:srgbClr val="CDEBEF"/>
        </a:solidFill>
      </dgm:spPr>
      <dgm:t>
        <a:bodyPr/>
        <a:lstStyle/>
        <a:p>
          <a:r>
            <a:rPr lang="es-ES" dirty="0">
              <a:solidFill>
                <a:srgbClr val="003A63"/>
              </a:solidFill>
            </a:rPr>
            <a:t>Análisis de Clientes y de perfiles de consumidores</a:t>
          </a:r>
        </a:p>
      </dgm:t>
    </dgm:pt>
    <dgm:pt modelId="{E5227D35-F1AC-47E7-A705-09EC31A4567F}" type="parTrans" cxnId="{568A9CED-E9D9-4DCC-84A7-1C64AE5A4EA4}">
      <dgm:prSet/>
      <dgm:spPr/>
      <dgm:t>
        <a:bodyPr/>
        <a:lstStyle/>
        <a:p>
          <a:endParaRPr lang="es-ES"/>
        </a:p>
      </dgm:t>
    </dgm:pt>
    <dgm:pt modelId="{3D7525AC-2A30-4516-8CC2-F788D6D17D2D}" type="sibTrans" cxnId="{568A9CED-E9D9-4DCC-84A7-1C64AE5A4EA4}">
      <dgm:prSet/>
      <dgm:spPr/>
      <dgm:t>
        <a:bodyPr/>
        <a:lstStyle/>
        <a:p>
          <a:endParaRPr lang="es-ES"/>
        </a:p>
      </dgm:t>
    </dgm:pt>
    <dgm:pt modelId="{685DECFF-2E06-45C7-96A1-192652C6FB44}" type="pres">
      <dgm:prSet presAssocID="{01D06449-8708-4083-B975-A645C091F183}" presName="linear" presStyleCnt="0">
        <dgm:presLayoutVars>
          <dgm:dir/>
          <dgm:resizeHandles val="exact"/>
        </dgm:presLayoutVars>
      </dgm:prSet>
      <dgm:spPr/>
    </dgm:pt>
    <dgm:pt modelId="{FFDD90F1-65E8-4496-912E-20C139C242A1}" type="pres">
      <dgm:prSet presAssocID="{4E6FD22F-880D-40DB-A4B8-9432CB216785}" presName="comp" presStyleCnt="0"/>
      <dgm:spPr/>
    </dgm:pt>
    <dgm:pt modelId="{CB083C70-EAAB-4B04-A1F8-6AF0BA03BC27}" type="pres">
      <dgm:prSet presAssocID="{4E6FD22F-880D-40DB-A4B8-9432CB216785}" presName="box" presStyleLbl="node1" presStyleIdx="0" presStyleCnt="7"/>
      <dgm:spPr/>
      <dgm:t>
        <a:bodyPr/>
        <a:lstStyle/>
        <a:p>
          <a:endParaRPr lang="es-ES"/>
        </a:p>
      </dgm:t>
    </dgm:pt>
    <dgm:pt modelId="{EC1168AF-B717-4763-B307-12CCB00865C2}" type="pres">
      <dgm:prSet presAssocID="{4E6FD22F-880D-40DB-A4B8-9432CB216785}" presName="img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50BB4E-0C5C-44C2-B74B-E5B284A37CEC}" type="pres">
      <dgm:prSet presAssocID="{4E6FD22F-880D-40DB-A4B8-9432CB21678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1DAB5-305A-43F0-834E-E53F8FDE020B}" type="pres">
      <dgm:prSet presAssocID="{7902C504-9B09-49BB-A89A-2BB9EBC45BC2}" presName="spacer" presStyleCnt="0"/>
      <dgm:spPr/>
    </dgm:pt>
    <dgm:pt modelId="{AFC54907-214C-46CD-AE12-2AC6FA2253BE}" type="pres">
      <dgm:prSet presAssocID="{DC334144-B1BC-4610-B957-D1577BEE3487}" presName="comp" presStyleCnt="0"/>
      <dgm:spPr/>
    </dgm:pt>
    <dgm:pt modelId="{849B3833-5E0B-4705-AE6C-023FB7D15931}" type="pres">
      <dgm:prSet presAssocID="{DC334144-B1BC-4610-B957-D1577BEE3487}" presName="box" presStyleLbl="node1" presStyleIdx="1" presStyleCnt="7"/>
      <dgm:spPr/>
      <dgm:t>
        <a:bodyPr/>
        <a:lstStyle/>
        <a:p>
          <a:endParaRPr lang="es-ES"/>
        </a:p>
      </dgm:t>
    </dgm:pt>
    <dgm:pt modelId="{7269E1DF-9C3F-4E86-8011-9ADCC8A693E7}" type="pres">
      <dgm:prSet presAssocID="{DC334144-B1BC-4610-B957-D1577BEE3487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C1B9DC-B86D-4F44-B863-DB9CA83D7417}" type="pres">
      <dgm:prSet presAssocID="{DC334144-B1BC-4610-B957-D1577BEE348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E2CB98-9BEF-4AB1-B101-51BD1836494E}" type="pres">
      <dgm:prSet presAssocID="{386EA5F3-28DF-406E-B634-887319405061}" presName="spacer" presStyleCnt="0"/>
      <dgm:spPr/>
    </dgm:pt>
    <dgm:pt modelId="{C19615D7-38B2-4B60-BAED-F829A3E6E8FF}" type="pres">
      <dgm:prSet presAssocID="{FC290D09-8A6B-452F-8F20-2F476CD1ECA1}" presName="comp" presStyleCnt="0"/>
      <dgm:spPr/>
    </dgm:pt>
    <dgm:pt modelId="{E647FCFC-882F-4E47-9D81-46545B7DD875}" type="pres">
      <dgm:prSet presAssocID="{FC290D09-8A6B-452F-8F20-2F476CD1ECA1}" presName="box" presStyleLbl="node1" presStyleIdx="2" presStyleCnt="7"/>
      <dgm:spPr/>
      <dgm:t>
        <a:bodyPr/>
        <a:lstStyle/>
        <a:p>
          <a:endParaRPr lang="es-ES"/>
        </a:p>
      </dgm:t>
    </dgm:pt>
    <dgm:pt modelId="{1ECB1F90-DCAA-4754-9AE5-09B205E749BF}" type="pres">
      <dgm:prSet presAssocID="{FC290D09-8A6B-452F-8F20-2F476CD1ECA1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0478E25-7080-4583-B1AE-33DF18D94A9B}" type="pres">
      <dgm:prSet presAssocID="{FC290D09-8A6B-452F-8F20-2F476CD1ECA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049C1E-8292-4AB4-A16A-B51443871A30}" type="pres">
      <dgm:prSet presAssocID="{A05027D6-E12F-4C15-A1C5-93EE252416CE}" presName="spacer" presStyleCnt="0"/>
      <dgm:spPr/>
    </dgm:pt>
    <dgm:pt modelId="{1EBBD7FF-5FE7-46D0-AB59-F446F18340B6}" type="pres">
      <dgm:prSet presAssocID="{709E7FD7-4CAE-4658-8EDD-76724FB29861}" presName="comp" presStyleCnt="0"/>
      <dgm:spPr/>
    </dgm:pt>
    <dgm:pt modelId="{800C9C2E-031D-4A8A-A71B-CB1C4AED2584}" type="pres">
      <dgm:prSet presAssocID="{709E7FD7-4CAE-4658-8EDD-76724FB29861}" presName="box" presStyleLbl="node1" presStyleIdx="3" presStyleCnt="7"/>
      <dgm:spPr/>
      <dgm:t>
        <a:bodyPr/>
        <a:lstStyle/>
        <a:p>
          <a:endParaRPr lang="es-ES"/>
        </a:p>
      </dgm:t>
    </dgm:pt>
    <dgm:pt modelId="{58EF78CC-5F67-4933-B550-29A1F1121D64}" type="pres">
      <dgm:prSet presAssocID="{709E7FD7-4CAE-4658-8EDD-76724FB29861}" presName="img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D178BDA-215D-435D-B21E-412523E1B1D2}" type="pres">
      <dgm:prSet presAssocID="{709E7FD7-4CAE-4658-8EDD-76724FB29861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64F6BE-0828-4037-98D6-0A38F09EE535}" type="pres">
      <dgm:prSet presAssocID="{051B312F-8FCD-4F2E-BA30-C517BE8C43B9}" presName="spacer" presStyleCnt="0"/>
      <dgm:spPr/>
    </dgm:pt>
    <dgm:pt modelId="{7FBF5915-AB18-4061-B5B5-A57D4862A4F2}" type="pres">
      <dgm:prSet presAssocID="{A6516DC2-0EEB-4605-98D8-8D8AF0A90EB2}" presName="comp" presStyleCnt="0"/>
      <dgm:spPr/>
    </dgm:pt>
    <dgm:pt modelId="{9FABDBBB-6262-4D20-91E1-FFBFC3FA663F}" type="pres">
      <dgm:prSet presAssocID="{A6516DC2-0EEB-4605-98D8-8D8AF0A90EB2}" presName="box" presStyleLbl="node1" presStyleIdx="4" presStyleCnt="7"/>
      <dgm:spPr/>
      <dgm:t>
        <a:bodyPr/>
        <a:lstStyle/>
        <a:p>
          <a:endParaRPr lang="es-ES"/>
        </a:p>
      </dgm:t>
    </dgm:pt>
    <dgm:pt modelId="{BBBB8447-A46B-462E-A620-D82A56686414}" type="pres">
      <dgm:prSet presAssocID="{A6516DC2-0EEB-4605-98D8-8D8AF0A90EB2}" presName="img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3209FC2-A8F2-470A-9F34-22A6F248D0D0}" type="pres">
      <dgm:prSet presAssocID="{A6516DC2-0EEB-4605-98D8-8D8AF0A90EB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B0FF6-7836-4A5F-800A-0DBA6A5DB60C}" type="pres">
      <dgm:prSet presAssocID="{CFEFB0B7-2187-42BD-AEFE-BCDE083E21E5}" presName="spacer" presStyleCnt="0"/>
      <dgm:spPr/>
    </dgm:pt>
    <dgm:pt modelId="{3D69B87B-2FB6-4EB2-9F98-91F84A2E7239}" type="pres">
      <dgm:prSet presAssocID="{867C1958-7899-4784-8131-72C4E681F280}" presName="comp" presStyleCnt="0"/>
      <dgm:spPr/>
    </dgm:pt>
    <dgm:pt modelId="{BB46BE87-6700-41BF-93D6-9BC0BC0A9BE8}" type="pres">
      <dgm:prSet presAssocID="{867C1958-7899-4784-8131-72C4E681F280}" presName="box" presStyleLbl="node1" presStyleIdx="5" presStyleCnt="7"/>
      <dgm:spPr/>
      <dgm:t>
        <a:bodyPr/>
        <a:lstStyle/>
        <a:p>
          <a:endParaRPr lang="es-ES"/>
        </a:p>
      </dgm:t>
    </dgm:pt>
    <dgm:pt modelId="{276FBAF0-7EAC-4A1D-9F4D-022155104D24}" type="pres">
      <dgm:prSet presAssocID="{867C1958-7899-4784-8131-72C4E681F280}" presName="img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28195F6-DF41-4894-9B94-1F162862B2C9}" type="pres">
      <dgm:prSet presAssocID="{867C1958-7899-4784-8131-72C4E681F280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B9AB78-14A8-443D-936C-107F2A4AA9A9}" type="pres">
      <dgm:prSet presAssocID="{950311EC-BD86-44E5-9C00-F231F9BDAEB8}" presName="spacer" presStyleCnt="0"/>
      <dgm:spPr/>
    </dgm:pt>
    <dgm:pt modelId="{E48E6EB6-2002-4DB3-86E2-A101719B9CA4}" type="pres">
      <dgm:prSet presAssocID="{6A22BE22-A337-4AD8-8CFB-8498559E86A5}" presName="comp" presStyleCnt="0"/>
      <dgm:spPr/>
    </dgm:pt>
    <dgm:pt modelId="{516F5816-C616-416F-806F-3FCF4A2922C0}" type="pres">
      <dgm:prSet presAssocID="{6A22BE22-A337-4AD8-8CFB-8498559E86A5}" presName="box" presStyleLbl="node1" presStyleIdx="6" presStyleCnt="7"/>
      <dgm:spPr/>
      <dgm:t>
        <a:bodyPr/>
        <a:lstStyle/>
        <a:p>
          <a:endParaRPr lang="es-ES"/>
        </a:p>
      </dgm:t>
    </dgm:pt>
    <dgm:pt modelId="{A278E3FA-8188-48AB-B149-A756F47BCC49}" type="pres">
      <dgm:prSet presAssocID="{6A22BE22-A337-4AD8-8CFB-8498559E86A5}" presName="img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62E1A6A-0690-40BA-8C8E-82ADD18E1382}" type="pres">
      <dgm:prSet presAssocID="{6A22BE22-A337-4AD8-8CFB-8498559E86A5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2B08AB-7D15-4FBE-BF37-49D3C02292D8}" srcId="{01D06449-8708-4083-B975-A645C091F183}" destId="{4E6FD22F-880D-40DB-A4B8-9432CB216785}" srcOrd="0" destOrd="0" parTransId="{D2348541-8DAC-4B46-B55D-7195694E4A73}" sibTransId="{7902C504-9B09-49BB-A89A-2BB9EBC45BC2}"/>
    <dgm:cxn modelId="{ED308963-494B-4438-9A43-503ECF512538}" type="presOf" srcId="{A6516DC2-0EEB-4605-98D8-8D8AF0A90EB2}" destId="{9FABDBBB-6262-4D20-91E1-FFBFC3FA663F}" srcOrd="0" destOrd="0" presId="urn:microsoft.com/office/officeart/2005/8/layout/vList4#1"/>
    <dgm:cxn modelId="{3A03BF61-034A-4C45-8958-2B74BF50A9FC}" srcId="{01D06449-8708-4083-B975-A645C091F183}" destId="{A6516DC2-0EEB-4605-98D8-8D8AF0A90EB2}" srcOrd="4" destOrd="0" parTransId="{D4ABDB5A-EAEF-49CF-8D80-A59EFFFAAA3F}" sibTransId="{CFEFB0B7-2187-42BD-AEFE-BCDE083E21E5}"/>
    <dgm:cxn modelId="{7B1CB5B0-6592-4A13-9237-07EED5BE8878}" type="presOf" srcId="{867C1958-7899-4784-8131-72C4E681F280}" destId="{BB46BE87-6700-41BF-93D6-9BC0BC0A9BE8}" srcOrd="0" destOrd="0" presId="urn:microsoft.com/office/officeart/2005/8/layout/vList4#1"/>
    <dgm:cxn modelId="{009D2D1C-7DB9-407A-82A9-CE5ECF247403}" type="presOf" srcId="{FC290D09-8A6B-452F-8F20-2F476CD1ECA1}" destId="{90478E25-7080-4583-B1AE-33DF18D94A9B}" srcOrd="1" destOrd="0" presId="urn:microsoft.com/office/officeart/2005/8/layout/vList4#1"/>
    <dgm:cxn modelId="{1F81F846-2713-485E-9627-520CCFF7A4E4}" type="presOf" srcId="{01D06449-8708-4083-B975-A645C091F183}" destId="{685DECFF-2E06-45C7-96A1-192652C6FB44}" srcOrd="0" destOrd="0" presId="urn:microsoft.com/office/officeart/2005/8/layout/vList4#1"/>
    <dgm:cxn modelId="{B02EC583-E839-4FDC-BFD0-57537B4F7C6E}" type="presOf" srcId="{FC290D09-8A6B-452F-8F20-2F476CD1ECA1}" destId="{E647FCFC-882F-4E47-9D81-46545B7DD875}" srcOrd="0" destOrd="0" presId="urn:microsoft.com/office/officeart/2005/8/layout/vList4#1"/>
    <dgm:cxn modelId="{CB800FB1-A31E-4D65-80E7-CB2FA7639FDC}" srcId="{01D06449-8708-4083-B975-A645C091F183}" destId="{DC334144-B1BC-4610-B957-D1577BEE3487}" srcOrd="1" destOrd="0" parTransId="{CD7693A9-4D7B-42F9-B32A-BFA1BDA5F3D3}" sibTransId="{386EA5F3-28DF-406E-B634-887319405061}"/>
    <dgm:cxn modelId="{ACD95D5F-BC16-41A5-B6BE-74346AE59D24}" type="presOf" srcId="{DC334144-B1BC-4610-B957-D1577BEE3487}" destId="{0CC1B9DC-B86D-4F44-B863-DB9CA83D7417}" srcOrd="1" destOrd="0" presId="urn:microsoft.com/office/officeart/2005/8/layout/vList4#1"/>
    <dgm:cxn modelId="{2B5971F9-2C4C-4744-9DEF-13E211DF562C}" type="presOf" srcId="{709E7FD7-4CAE-4658-8EDD-76724FB29861}" destId="{800C9C2E-031D-4A8A-A71B-CB1C4AED2584}" srcOrd="0" destOrd="0" presId="urn:microsoft.com/office/officeart/2005/8/layout/vList4#1"/>
    <dgm:cxn modelId="{996FE594-AC35-4838-AB13-A7F4B3A1B091}" type="presOf" srcId="{DC334144-B1BC-4610-B957-D1577BEE3487}" destId="{849B3833-5E0B-4705-AE6C-023FB7D15931}" srcOrd="0" destOrd="0" presId="urn:microsoft.com/office/officeart/2005/8/layout/vList4#1"/>
    <dgm:cxn modelId="{07E82784-BFD2-4486-ACE3-51AED8B98856}" type="presOf" srcId="{A6516DC2-0EEB-4605-98D8-8D8AF0A90EB2}" destId="{93209FC2-A8F2-470A-9F34-22A6F248D0D0}" srcOrd="1" destOrd="0" presId="urn:microsoft.com/office/officeart/2005/8/layout/vList4#1"/>
    <dgm:cxn modelId="{568A9CED-E9D9-4DCC-84A7-1C64AE5A4EA4}" srcId="{01D06449-8708-4083-B975-A645C091F183}" destId="{6A22BE22-A337-4AD8-8CFB-8498559E86A5}" srcOrd="6" destOrd="0" parTransId="{E5227D35-F1AC-47E7-A705-09EC31A4567F}" sibTransId="{3D7525AC-2A30-4516-8CC2-F788D6D17D2D}"/>
    <dgm:cxn modelId="{DDB95C3E-8AA4-4AAA-9027-44B9C57D747C}" srcId="{01D06449-8708-4083-B975-A645C091F183}" destId="{FC290D09-8A6B-452F-8F20-2F476CD1ECA1}" srcOrd="2" destOrd="0" parTransId="{7E52CC2B-EE53-4419-93EE-33D6A7463740}" sibTransId="{A05027D6-E12F-4C15-A1C5-93EE252416CE}"/>
    <dgm:cxn modelId="{2078B352-B79A-4E43-8B55-7A0037150BCC}" type="presOf" srcId="{6A22BE22-A337-4AD8-8CFB-8498559E86A5}" destId="{C62E1A6A-0690-40BA-8C8E-82ADD18E1382}" srcOrd="1" destOrd="0" presId="urn:microsoft.com/office/officeart/2005/8/layout/vList4#1"/>
    <dgm:cxn modelId="{56412217-CDBE-4507-94D6-8AC67DD7BFC5}" srcId="{01D06449-8708-4083-B975-A645C091F183}" destId="{709E7FD7-4CAE-4658-8EDD-76724FB29861}" srcOrd="3" destOrd="0" parTransId="{256F4BA9-3637-4723-8439-0E80056423B8}" sibTransId="{051B312F-8FCD-4F2E-BA30-C517BE8C43B9}"/>
    <dgm:cxn modelId="{340AE58D-538E-49D9-8F88-A091E5C007DA}" type="presOf" srcId="{867C1958-7899-4784-8131-72C4E681F280}" destId="{A28195F6-DF41-4894-9B94-1F162862B2C9}" srcOrd="1" destOrd="0" presId="urn:microsoft.com/office/officeart/2005/8/layout/vList4#1"/>
    <dgm:cxn modelId="{55E5D7A7-FCC9-4015-8EC9-8E4F060D95E6}" type="presOf" srcId="{4E6FD22F-880D-40DB-A4B8-9432CB216785}" destId="{AF50BB4E-0C5C-44C2-B74B-E5B284A37CEC}" srcOrd="1" destOrd="0" presId="urn:microsoft.com/office/officeart/2005/8/layout/vList4#1"/>
    <dgm:cxn modelId="{AC02959C-209E-4E3B-B74C-FF984F2EF0B3}" type="presOf" srcId="{709E7FD7-4CAE-4658-8EDD-76724FB29861}" destId="{6D178BDA-215D-435D-B21E-412523E1B1D2}" srcOrd="1" destOrd="0" presId="urn:microsoft.com/office/officeart/2005/8/layout/vList4#1"/>
    <dgm:cxn modelId="{E2FD9F95-C352-419E-AC6B-74B9F6DBA114}" srcId="{01D06449-8708-4083-B975-A645C091F183}" destId="{867C1958-7899-4784-8131-72C4E681F280}" srcOrd="5" destOrd="0" parTransId="{FB5B6C49-C27F-4278-AAB6-01C92C2F3249}" sibTransId="{950311EC-BD86-44E5-9C00-F231F9BDAEB8}"/>
    <dgm:cxn modelId="{790038B9-50A5-45CB-8D90-DE71DBB7DBED}" type="presOf" srcId="{4E6FD22F-880D-40DB-A4B8-9432CB216785}" destId="{CB083C70-EAAB-4B04-A1F8-6AF0BA03BC27}" srcOrd="0" destOrd="0" presId="urn:microsoft.com/office/officeart/2005/8/layout/vList4#1"/>
    <dgm:cxn modelId="{33CF5380-031B-472F-AC7E-97629DB3959F}" type="presOf" srcId="{6A22BE22-A337-4AD8-8CFB-8498559E86A5}" destId="{516F5816-C616-416F-806F-3FCF4A2922C0}" srcOrd="0" destOrd="0" presId="urn:microsoft.com/office/officeart/2005/8/layout/vList4#1"/>
    <dgm:cxn modelId="{E59A9258-303D-4A71-A23B-AD10BE27B378}" type="presParOf" srcId="{685DECFF-2E06-45C7-96A1-192652C6FB44}" destId="{FFDD90F1-65E8-4496-912E-20C139C242A1}" srcOrd="0" destOrd="0" presId="urn:microsoft.com/office/officeart/2005/8/layout/vList4#1"/>
    <dgm:cxn modelId="{3FCB321B-9122-40FF-83A4-86CF0D715F4D}" type="presParOf" srcId="{FFDD90F1-65E8-4496-912E-20C139C242A1}" destId="{CB083C70-EAAB-4B04-A1F8-6AF0BA03BC27}" srcOrd="0" destOrd="0" presId="urn:microsoft.com/office/officeart/2005/8/layout/vList4#1"/>
    <dgm:cxn modelId="{0B518F7C-F86A-47C0-B508-FAF961C856FD}" type="presParOf" srcId="{FFDD90F1-65E8-4496-912E-20C139C242A1}" destId="{EC1168AF-B717-4763-B307-12CCB00865C2}" srcOrd="1" destOrd="0" presId="urn:microsoft.com/office/officeart/2005/8/layout/vList4#1"/>
    <dgm:cxn modelId="{01C82805-CA6D-40D4-9512-98C9B48BCC2E}" type="presParOf" srcId="{FFDD90F1-65E8-4496-912E-20C139C242A1}" destId="{AF50BB4E-0C5C-44C2-B74B-E5B284A37CEC}" srcOrd="2" destOrd="0" presId="urn:microsoft.com/office/officeart/2005/8/layout/vList4#1"/>
    <dgm:cxn modelId="{B4B6C307-BCA0-4EA2-9119-0CA81895B1AE}" type="presParOf" srcId="{685DECFF-2E06-45C7-96A1-192652C6FB44}" destId="{BF91DAB5-305A-43F0-834E-E53F8FDE020B}" srcOrd="1" destOrd="0" presId="urn:microsoft.com/office/officeart/2005/8/layout/vList4#1"/>
    <dgm:cxn modelId="{23E16DFF-07F7-4BB4-BF4D-6CEAE5E52F4E}" type="presParOf" srcId="{685DECFF-2E06-45C7-96A1-192652C6FB44}" destId="{AFC54907-214C-46CD-AE12-2AC6FA2253BE}" srcOrd="2" destOrd="0" presId="urn:microsoft.com/office/officeart/2005/8/layout/vList4#1"/>
    <dgm:cxn modelId="{7F50B4AE-2323-4F15-A3A1-2A8BBB9115AC}" type="presParOf" srcId="{AFC54907-214C-46CD-AE12-2AC6FA2253BE}" destId="{849B3833-5E0B-4705-AE6C-023FB7D15931}" srcOrd="0" destOrd="0" presId="urn:microsoft.com/office/officeart/2005/8/layout/vList4#1"/>
    <dgm:cxn modelId="{185578F3-23AA-4080-94E6-3C9476CA44DB}" type="presParOf" srcId="{AFC54907-214C-46CD-AE12-2AC6FA2253BE}" destId="{7269E1DF-9C3F-4E86-8011-9ADCC8A693E7}" srcOrd="1" destOrd="0" presId="urn:microsoft.com/office/officeart/2005/8/layout/vList4#1"/>
    <dgm:cxn modelId="{60BD8BC0-0277-431B-949B-127C69EBEE9E}" type="presParOf" srcId="{AFC54907-214C-46CD-AE12-2AC6FA2253BE}" destId="{0CC1B9DC-B86D-4F44-B863-DB9CA83D7417}" srcOrd="2" destOrd="0" presId="urn:microsoft.com/office/officeart/2005/8/layout/vList4#1"/>
    <dgm:cxn modelId="{5BDBD371-9C04-4096-85C9-03B36750458B}" type="presParOf" srcId="{685DECFF-2E06-45C7-96A1-192652C6FB44}" destId="{06E2CB98-9BEF-4AB1-B101-51BD1836494E}" srcOrd="3" destOrd="0" presId="urn:microsoft.com/office/officeart/2005/8/layout/vList4#1"/>
    <dgm:cxn modelId="{42353B56-01C5-4DE8-9E0B-6D744652FB2D}" type="presParOf" srcId="{685DECFF-2E06-45C7-96A1-192652C6FB44}" destId="{C19615D7-38B2-4B60-BAED-F829A3E6E8FF}" srcOrd="4" destOrd="0" presId="urn:microsoft.com/office/officeart/2005/8/layout/vList4#1"/>
    <dgm:cxn modelId="{48E6E011-4F3F-4AAE-BD05-173C8F39FA39}" type="presParOf" srcId="{C19615D7-38B2-4B60-BAED-F829A3E6E8FF}" destId="{E647FCFC-882F-4E47-9D81-46545B7DD875}" srcOrd="0" destOrd="0" presId="urn:microsoft.com/office/officeart/2005/8/layout/vList4#1"/>
    <dgm:cxn modelId="{A2A4B9B5-014F-4825-AA6D-4C19143046F5}" type="presParOf" srcId="{C19615D7-38B2-4B60-BAED-F829A3E6E8FF}" destId="{1ECB1F90-DCAA-4754-9AE5-09B205E749BF}" srcOrd="1" destOrd="0" presId="urn:microsoft.com/office/officeart/2005/8/layout/vList4#1"/>
    <dgm:cxn modelId="{6192A9F8-86B7-4D5F-AF76-1ED016DA0B9C}" type="presParOf" srcId="{C19615D7-38B2-4B60-BAED-F829A3E6E8FF}" destId="{90478E25-7080-4583-B1AE-33DF18D94A9B}" srcOrd="2" destOrd="0" presId="urn:microsoft.com/office/officeart/2005/8/layout/vList4#1"/>
    <dgm:cxn modelId="{B49F77E2-8A94-48B4-9E97-8733BC99D74F}" type="presParOf" srcId="{685DECFF-2E06-45C7-96A1-192652C6FB44}" destId="{06049C1E-8292-4AB4-A16A-B51443871A30}" srcOrd="5" destOrd="0" presId="urn:microsoft.com/office/officeart/2005/8/layout/vList4#1"/>
    <dgm:cxn modelId="{D4911495-ABEC-4310-A7F6-26311B14C421}" type="presParOf" srcId="{685DECFF-2E06-45C7-96A1-192652C6FB44}" destId="{1EBBD7FF-5FE7-46D0-AB59-F446F18340B6}" srcOrd="6" destOrd="0" presId="urn:microsoft.com/office/officeart/2005/8/layout/vList4#1"/>
    <dgm:cxn modelId="{857F7153-D855-4518-BF47-4E72863C6DBD}" type="presParOf" srcId="{1EBBD7FF-5FE7-46D0-AB59-F446F18340B6}" destId="{800C9C2E-031D-4A8A-A71B-CB1C4AED2584}" srcOrd="0" destOrd="0" presId="urn:microsoft.com/office/officeart/2005/8/layout/vList4#1"/>
    <dgm:cxn modelId="{C31C0CC2-73E9-4102-BAAE-4A83118E9455}" type="presParOf" srcId="{1EBBD7FF-5FE7-46D0-AB59-F446F18340B6}" destId="{58EF78CC-5F67-4933-B550-29A1F1121D64}" srcOrd="1" destOrd="0" presId="urn:microsoft.com/office/officeart/2005/8/layout/vList4#1"/>
    <dgm:cxn modelId="{BF6B0F91-50C0-4C01-823D-11053D99C94E}" type="presParOf" srcId="{1EBBD7FF-5FE7-46D0-AB59-F446F18340B6}" destId="{6D178BDA-215D-435D-B21E-412523E1B1D2}" srcOrd="2" destOrd="0" presId="urn:microsoft.com/office/officeart/2005/8/layout/vList4#1"/>
    <dgm:cxn modelId="{B72DF34A-6AE7-4AF0-8302-805193685F31}" type="presParOf" srcId="{685DECFF-2E06-45C7-96A1-192652C6FB44}" destId="{5864F6BE-0828-4037-98D6-0A38F09EE535}" srcOrd="7" destOrd="0" presId="urn:microsoft.com/office/officeart/2005/8/layout/vList4#1"/>
    <dgm:cxn modelId="{1BD95E0A-F282-4757-9924-496DEA86EBC9}" type="presParOf" srcId="{685DECFF-2E06-45C7-96A1-192652C6FB44}" destId="{7FBF5915-AB18-4061-B5B5-A57D4862A4F2}" srcOrd="8" destOrd="0" presId="urn:microsoft.com/office/officeart/2005/8/layout/vList4#1"/>
    <dgm:cxn modelId="{154BE09E-7E13-4857-8B3B-2EBD4D1F28E6}" type="presParOf" srcId="{7FBF5915-AB18-4061-B5B5-A57D4862A4F2}" destId="{9FABDBBB-6262-4D20-91E1-FFBFC3FA663F}" srcOrd="0" destOrd="0" presId="urn:microsoft.com/office/officeart/2005/8/layout/vList4#1"/>
    <dgm:cxn modelId="{CCB3C79B-78E0-4845-A3E7-907D665C5F96}" type="presParOf" srcId="{7FBF5915-AB18-4061-B5B5-A57D4862A4F2}" destId="{BBBB8447-A46B-462E-A620-D82A56686414}" srcOrd="1" destOrd="0" presId="urn:microsoft.com/office/officeart/2005/8/layout/vList4#1"/>
    <dgm:cxn modelId="{5896C6CA-12E7-4C81-A6F2-87B8F948CD7B}" type="presParOf" srcId="{7FBF5915-AB18-4061-B5B5-A57D4862A4F2}" destId="{93209FC2-A8F2-470A-9F34-22A6F248D0D0}" srcOrd="2" destOrd="0" presId="urn:microsoft.com/office/officeart/2005/8/layout/vList4#1"/>
    <dgm:cxn modelId="{BF618B87-2162-46CA-A220-BCAD3A505CCA}" type="presParOf" srcId="{685DECFF-2E06-45C7-96A1-192652C6FB44}" destId="{9CCB0FF6-7836-4A5F-800A-0DBA6A5DB60C}" srcOrd="9" destOrd="0" presId="urn:microsoft.com/office/officeart/2005/8/layout/vList4#1"/>
    <dgm:cxn modelId="{6E419CEA-908A-495C-9231-0CFF6E42F553}" type="presParOf" srcId="{685DECFF-2E06-45C7-96A1-192652C6FB44}" destId="{3D69B87B-2FB6-4EB2-9F98-91F84A2E7239}" srcOrd="10" destOrd="0" presId="urn:microsoft.com/office/officeart/2005/8/layout/vList4#1"/>
    <dgm:cxn modelId="{247D5097-6DA2-4D38-B7E6-A18311855AF9}" type="presParOf" srcId="{3D69B87B-2FB6-4EB2-9F98-91F84A2E7239}" destId="{BB46BE87-6700-41BF-93D6-9BC0BC0A9BE8}" srcOrd="0" destOrd="0" presId="urn:microsoft.com/office/officeart/2005/8/layout/vList4#1"/>
    <dgm:cxn modelId="{AB82065E-AC84-4FAD-96B7-8018D041CB75}" type="presParOf" srcId="{3D69B87B-2FB6-4EB2-9F98-91F84A2E7239}" destId="{276FBAF0-7EAC-4A1D-9F4D-022155104D24}" srcOrd="1" destOrd="0" presId="urn:microsoft.com/office/officeart/2005/8/layout/vList4#1"/>
    <dgm:cxn modelId="{8F24DBFC-4A8D-4E2D-BEC4-74C8DD7BF4E1}" type="presParOf" srcId="{3D69B87B-2FB6-4EB2-9F98-91F84A2E7239}" destId="{A28195F6-DF41-4894-9B94-1F162862B2C9}" srcOrd="2" destOrd="0" presId="urn:microsoft.com/office/officeart/2005/8/layout/vList4#1"/>
    <dgm:cxn modelId="{07F9A9A8-4313-4110-A8CA-E1969CDAC501}" type="presParOf" srcId="{685DECFF-2E06-45C7-96A1-192652C6FB44}" destId="{34B9AB78-14A8-443D-936C-107F2A4AA9A9}" srcOrd="11" destOrd="0" presId="urn:microsoft.com/office/officeart/2005/8/layout/vList4#1"/>
    <dgm:cxn modelId="{86EADAC5-ED5E-40EA-A572-C882AEA37381}" type="presParOf" srcId="{685DECFF-2E06-45C7-96A1-192652C6FB44}" destId="{E48E6EB6-2002-4DB3-86E2-A101719B9CA4}" srcOrd="12" destOrd="0" presId="urn:microsoft.com/office/officeart/2005/8/layout/vList4#1"/>
    <dgm:cxn modelId="{011FC09E-C8B1-4449-9DE5-DA2F2758EE9D}" type="presParOf" srcId="{E48E6EB6-2002-4DB3-86E2-A101719B9CA4}" destId="{516F5816-C616-416F-806F-3FCF4A2922C0}" srcOrd="0" destOrd="0" presId="urn:microsoft.com/office/officeart/2005/8/layout/vList4#1"/>
    <dgm:cxn modelId="{E27C991F-1034-4455-A4F3-18149E36C4C8}" type="presParOf" srcId="{E48E6EB6-2002-4DB3-86E2-A101719B9CA4}" destId="{A278E3FA-8188-48AB-B149-A756F47BCC49}" srcOrd="1" destOrd="0" presId="urn:microsoft.com/office/officeart/2005/8/layout/vList4#1"/>
    <dgm:cxn modelId="{1BF72554-0CAE-4E58-95CA-24BA9E64688C}" type="presParOf" srcId="{E48E6EB6-2002-4DB3-86E2-A101719B9CA4}" destId="{C62E1A6A-0690-40BA-8C8E-82ADD18E138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EF034-DB71-4A0B-96C9-865D0ADE8139}">
      <dsp:nvSpPr>
        <dsp:cNvPr id="0" name=""/>
        <dsp:cNvSpPr/>
      </dsp:nvSpPr>
      <dsp:spPr>
        <a:xfrm>
          <a:off x="3958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Escaparate Digital</a:t>
          </a:r>
        </a:p>
      </dsp:txBody>
      <dsp:txXfrm>
        <a:off x="3958" y="1436703"/>
        <a:ext cx="1327428" cy="1436703"/>
      </dsp:txXfrm>
    </dsp:sp>
    <dsp:sp modelId="{FC87F480-3FD0-466E-83B9-22318018016D}">
      <dsp:nvSpPr>
        <dsp:cNvPr id="0" name=""/>
        <dsp:cNvSpPr/>
      </dsp:nvSpPr>
      <dsp:spPr>
        <a:xfrm>
          <a:off x="69645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4D3B8-E316-4AA6-9F65-C621FE4031C3}">
      <dsp:nvSpPr>
        <dsp:cNvPr id="0" name=""/>
        <dsp:cNvSpPr/>
      </dsp:nvSpPr>
      <dsp:spPr>
        <a:xfrm>
          <a:off x="1371210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Promociones de productos</a:t>
          </a:r>
        </a:p>
      </dsp:txBody>
      <dsp:txXfrm>
        <a:off x="1371210" y="1436703"/>
        <a:ext cx="1327428" cy="1436703"/>
      </dsp:txXfrm>
    </dsp:sp>
    <dsp:sp modelId="{666BB7B3-DE47-4B9A-A1A1-88F332355421}">
      <dsp:nvSpPr>
        <dsp:cNvPr id="0" name=""/>
        <dsp:cNvSpPr/>
      </dsp:nvSpPr>
      <dsp:spPr>
        <a:xfrm>
          <a:off x="1436896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8EB8-4990-4A59-AECE-1DD6EBC33016}">
      <dsp:nvSpPr>
        <dsp:cNvPr id="0" name=""/>
        <dsp:cNvSpPr/>
      </dsp:nvSpPr>
      <dsp:spPr>
        <a:xfrm>
          <a:off x="2738461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Cupones</a:t>
          </a:r>
        </a:p>
      </dsp:txBody>
      <dsp:txXfrm>
        <a:off x="2738461" y="1436703"/>
        <a:ext cx="1327428" cy="1436703"/>
      </dsp:txXfrm>
    </dsp:sp>
    <dsp:sp modelId="{D0BC2980-257F-4744-8017-DD398ECDA015}">
      <dsp:nvSpPr>
        <dsp:cNvPr id="0" name=""/>
        <dsp:cNvSpPr/>
      </dsp:nvSpPr>
      <dsp:spPr>
        <a:xfrm>
          <a:off x="2804148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6CC9A-BB02-4D4E-BF09-9BD2B340684B}">
      <dsp:nvSpPr>
        <dsp:cNvPr id="0" name=""/>
        <dsp:cNvSpPr/>
      </dsp:nvSpPr>
      <dsp:spPr>
        <a:xfrm>
          <a:off x="4105712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Sorteos</a:t>
          </a:r>
        </a:p>
      </dsp:txBody>
      <dsp:txXfrm>
        <a:off x="4105712" y="1436703"/>
        <a:ext cx="1327428" cy="1436703"/>
      </dsp:txXfrm>
    </dsp:sp>
    <dsp:sp modelId="{EA0A0BA9-9CC5-4382-91CD-7A19AF7D4468}">
      <dsp:nvSpPr>
        <dsp:cNvPr id="0" name=""/>
        <dsp:cNvSpPr/>
      </dsp:nvSpPr>
      <dsp:spPr>
        <a:xfrm>
          <a:off x="4171399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A584-B692-41B3-8516-68D3A7A0FA11}">
      <dsp:nvSpPr>
        <dsp:cNvPr id="0" name=""/>
        <dsp:cNvSpPr/>
      </dsp:nvSpPr>
      <dsp:spPr>
        <a:xfrm>
          <a:off x="5472964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Descuentos</a:t>
          </a:r>
        </a:p>
      </dsp:txBody>
      <dsp:txXfrm>
        <a:off x="5472964" y="1436703"/>
        <a:ext cx="1327428" cy="1436703"/>
      </dsp:txXfrm>
    </dsp:sp>
    <dsp:sp modelId="{9EDA9AD1-30B7-4EB0-ABE8-166380A89242}">
      <dsp:nvSpPr>
        <dsp:cNvPr id="0" name=""/>
        <dsp:cNvSpPr/>
      </dsp:nvSpPr>
      <dsp:spPr>
        <a:xfrm>
          <a:off x="5538650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F3F15-54C9-451D-83A2-267AFE179144}">
      <dsp:nvSpPr>
        <dsp:cNvPr id="0" name=""/>
        <dsp:cNvSpPr/>
      </dsp:nvSpPr>
      <dsp:spPr>
        <a:xfrm>
          <a:off x="6840215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Análisis de Compras y de Clientes</a:t>
          </a:r>
        </a:p>
      </dsp:txBody>
      <dsp:txXfrm>
        <a:off x="6840215" y="1436703"/>
        <a:ext cx="1327428" cy="1436703"/>
      </dsp:txXfrm>
    </dsp:sp>
    <dsp:sp modelId="{3F149F3A-4CEF-49B8-A7DE-2938C2E636FA}">
      <dsp:nvSpPr>
        <dsp:cNvPr id="0" name=""/>
        <dsp:cNvSpPr/>
      </dsp:nvSpPr>
      <dsp:spPr>
        <a:xfrm>
          <a:off x="6905901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B8D6B-E28D-49FF-8E7B-05323AA03BE0}">
      <dsp:nvSpPr>
        <dsp:cNvPr id="0" name=""/>
        <dsp:cNvSpPr/>
      </dsp:nvSpPr>
      <dsp:spPr>
        <a:xfrm>
          <a:off x="8207466" y="0"/>
          <a:ext cx="1327428" cy="3591758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3A63"/>
              </a:solidFill>
            </a:rPr>
            <a:t>Fidelización Clientes</a:t>
          </a:r>
        </a:p>
      </dsp:txBody>
      <dsp:txXfrm>
        <a:off x="8207466" y="1436703"/>
        <a:ext cx="1327428" cy="1436703"/>
      </dsp:txXfrm>
    </dsp:sp>
    <dsp:sp modelId="{A289C770-231C-4283-A362-B11D4F36ED7B}">
      <dsp:nvSpPr>
        <dsp:cNvPr id="0" name=""/>
        <dsp:cNvSpPr/>
      </dsp:nvSpPr>
      <dsp:spPr>
        <a:xfrm>
          <a:off x="8273153" y="312960"/>
          <a:ext cx="1196055" cy="1196055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F67A-A5B3-4BDB-8A6C-1B23C613F96C}">
      <dsp:nvSpPr>
        <dsp:cNvPr id="0" name=""/>
        <dsp:cNvSpPr/>
      </dsp:nvSpPr>
      <dsp:spPr>
        <a:xfrm>
          <a:off x="381554" y="2760336"/>
          <a:ext cx="8775745" cy="538763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83C70-EAAB-4B04-A1F8-6AF0BA03BC27}">
      <dsp:nvSpPr>
        <dsp:cNvPr id="0" name=""/>
        <dsp:cNvSpPr/>
      </dsp:nvSpPr>
      <dsp:spPr>
        <a:xfrm>
          <a:off x="0" y="0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Formación personalizada en sus instalaciones</a:t>
          </a:r>
        </a:p>
      </dsp:txBody>
      <dsp:txXfrm>
        <a:off x="1676702" y="0"/>
        <a:ext cx="6451297" cy="511027"/>
      </dsp:txXfrm>
    </dsp:sp>
    <dsp:sp modelId="{EC1168AF-B717-4763-B307-12CCB00865C2}">
      <dsp:nvSpPr>
        <dsp:cNvPr id="0" name=""/>
        <dsp:cNvSpPr/>
      </dsp:nvSpPr>
      <dsp:spPr>
        <a:xfrm>
          <a:off x="51102" y="51102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3833-5E0B-4705-AE6C-023FB7D15931}">
      <dsp:nvSpPr>
        <dsp:cNvPr id="0" name=""/>
        <dsp:cNvSpPr/>
      </dsp:nvSpPr>
      <dsp:spPr>
        <a:xfrm>
          <a:off x="0" y="562130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Alta en AlComercio</a:t>
          </a:r>
        </a:p>
      </dsp:txBody>
      <dsp:txXfrm>
        <a:off x="1676702" y="562130"/>
        <a:ext cx="6451297" cy="511027"/>
      </dsp:txXfrm>
    </dsp:sp>
    <dsp:sp modelId="{7269E1DF-9C3F-4E86-8011-9ADCC8A693E7}">
      <dsp:nvSpPr>
        <dsp:cNvPr id="0" name=""/>
        <dsp:cNvSpPr/>
      </dsp:nvSpPr>
      <dsp:spPr>
        <a:xfrm>
          <a:off x="51102" y="613233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7FCFC-882F-4E47-9D81-46545B7DD875}">
      <dsp:nvSpPr>
        <dsp:cNvPr id="0" name=""/>
        <dsp:cNvSpPr/>
      </dsp:nvSpPr>
      <dsp:spPr>
        <a:xfrm>
          <a:off x="0" y="1124261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Apoyo especializado en herramientas de AlComercio</a:t>
          </a:r>
        </a:p>
      </dsp:txBody>
      <dsp:txXfrm>
        <a:off x="1676702" y="1124261"/>
        <a:ext cx="6451297" cy="511027"/>
      </dsp:txXfrm>
    </dsp:sp>
    <dsp:sp modelId="{1ECB1F90-DCAA-4754-9AE5-09B205E749BF}">
      <dsp:nvSpPr>
        <dsp:cNvPr id="0" name=""/>
        <dsp:cNvSpPr/>
      </dsp:nvSpPr>
      <dsp:spPr>
        <a:xfrm>
          <a:off x="51102" y="1175364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C9C2E-031D-4A8A-A71B-CB1C4AED2584}">
      <dsp:nvSpPr>
        <dsp:cNvPr id="0" name=""/>
        <dsp:cNvSpPr/>
      </dsp:nvSpPr>
      <dsp:spPr>
        <a:xfrm>
          <a:off x="0" y="1686392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Soporte y ayuda en Posicionamiento en Internet</a:t>
          </a:r>
        </a:p>
      </dsp:txBody>
      <dsp:txXfrm>
        <a:off x="1676702" y="1686392"/>
        <a:ext cx="6451297" cy="511027"/>
      </dsp:txXfrm>
    </dsp:sp>
    <dsp:sp modelId="{58EF78CC-5F67-4933-B550-29A1F1121D64}">
      <dsp:nvSpPr>
        <dsp:cNvPr id="0" name=""/>
        <dsp:cNvSpPr/>
      </dsp:nvSpPr>
      <dsp:spPr>
        <a:xfrm>
          <a:off x="51102" y="1737494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BDBBB-6262-4D20-91E1-FFBFC3FA663F}">
      <dsp:nvSpPr>
        <dsp:cNvPr id="0" name=""/>
        <dsp:cNvSpPr/>
      </dsp:nvSpPr>
      <dsp:spPr>
        <a:xfrm>
          <a:off x="0" y="2248522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Acompañamiento en Campañas de venta online</a:t>
          </a:r>
        </a:p>
      </dsp:txBody>
      <dsp:txXfrm>
        <a:off x="1676702" y="2248522"/>
        <a:ext cx="6451297" cy="511027"/>
      </dsp:txXfrm>
    </dsp:sp>
    <dsp:sp modelId="{BBBB8447-A46B-462E-A620-D82A56686414}">
      <dsp:nvSpPr>
        <dsp:cNvPr id="0" name=""/>
        <dsp:cNvSpPr/>
      </dsp:nvSpPr>
      <dsp:spPr>
        <a:xfrm>
          <a:off x="51102" y="2299625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BE87-6700-41BF-93D6-9BC0BC0A9BE8}">
      <dsp:nvSpPr>
        <dsp:cNvPr id="0" name=""/>
        <dsp:cNvSpPr/>
      </dsp:nvSpPr>
      <dsp:spPr>
        <a:xfrm>
          <a:off x="0" y="2810653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Nuevas ideas de promoción de productos</a:t>
          </a:r>
        </a:p>
      </dsp:txBody>
      <dsp:txXfrm>
        <a:off x="1676702" y="2810653"/>
        <a:ext cx="6451297" cy="511027"/>
      </dsp:txXfrm>
    </dsp:sp>
    <dsp:sp modelId="{276FBAF0-7EAC-4A1D-9F4D-022155104D24}">
      <dsp:nvSpPr>
        <dsp:cNvPr id="0" name=""/>
        <dsp:cNvSpPr/>
      </dsp:nvSpPr>
      <dsp:spPr>
        <a:xfrm>
          <a:off x="51102" y="2861756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F5816-C616-416F-806F-3FCF4A2922C0}">
      <dsp:nvSpPr>
        <dsp:cNvPr id="0" name=""/>
        <dsp:cNvSpPr/>
      </dsp:nvSpPr>
      <dsp:spPr>
        <a:xfrm>
          <a:off x="0" y="3372784"/>
          <a:ext cx="8128000" cy="511027"/>
        </a:xfrm>
        <a:prstGeom prst="roundRect">
          <a:avLst>
            <a:gd name="adj" fmla="val 10000"/>
          </a:avLst>
        </a:prstGeom>
        <a:solidFill>
          <a:srgbClr val="CDE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3A63"/>
              </a:solidFill>
            </a:rPr>
            <a:t>Análisis de Clientes y de perfiles de consumidores</a:t>
          </a:r>
        </a:p>
      </dsp:txBody>
      <dsp:txXfrm>
        <a:off x="1676702" y="3372784"/>
        <a:ext cx="6451297" cy="511027"/>
      </dsp:txXfrm>
    </dsp:sp>
    <dsp:sp modelId="{A278E3FA-8188-48AB-B149-A756F47BCC49}">
      <dsp:nvSpPr>
        <dsp:cNvPr id="0" name=""/>
        <dsp:cNvSpPr/>
      </dsp:nvSpPr>
      <dsp:spPr>
        <a:xfrm>
          <a:off x="51102" y="3423886"/>
          <a:ext cx="1625600" cy="408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295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623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298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830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899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169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90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125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0839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10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25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31EB-FBB3-4EDC-AABE-27190049B5BA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7F00-95A8-4746-BABC-FE0B9FADF0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51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9.emf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9.emf"/><Relationship Id="rId10" Type="http://schemas.openxmlformats.org/officeDocument/2006/relationships/image" Target="../media/image11.sv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9.emf"/><Relationship Id="rId3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image" Target="../media/image2.svg"/><Relationship Id="rId2" Type="http://schemas.openxmlformats.org/officeDocument/2006/relationships/image" Target="../media/image10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jpeg"/><Relationship Id="rId15" Type="http://schemas.openxmlformats.org/officeDocument/2006/relationships/image" Target="../media/image13.sv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7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9.svg"/><Relationship Id="rId1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png"/><Relationship Id="rId7" Type="http://schemas.openxmlformats.org/officeDocument/2006/relationships/image" Target="../media/image2.jpe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svg"/><Relationship Id="rId10" Type="http://schemas.openxmlformats.org/officeDocument/2006/relationships/image" Target="../media/image5.png"/><Relationship Id="rId19" Type="http://schemas.openxmlformats.org/officeDocument/2006/relationships/image" Target="../media/image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9.svg"/><Relationship Id="rId1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" Type="http://schemas.openxmlformats.org/officeDocument/2006/relationships/diagramData" Target="../diagrams/data2.xml"/><Relationship Id="rId16" Type="http://schemas.openxmlformats.org/officeDocument/2006/relationships/image" Target="../media/image8.png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7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1.svg"/><Relationship Id="rId10" Type="http://schemas.openxmlformats.org/officeDocument/2006/relationships/image" Target="../media/image5.png"/><Relationship Id="rId19" Type="http://schemas.openxmlformats.org/officeDocument/2006/relationships/image" Target="../media/image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9638" y="4170349"/>
            <a:ext cx="9144000" cy="1840983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srgbClr val="003A6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“</a:t>
            </a:r>
            <a:r>
              <a:rPr lang="es-ES" sz="2800" b="1" dirty="0">
                <a:solidFill>
                  <a:srgbClr val="00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PROYECTO DE MODERNIZACIÓN DEL COMERCIO AL POR MENOR DE LA PROVINCIA DE ALMERIA</a:t>
            </a:r>
            <a:r>
              <a:rPr lang="es-ES" sz="2800" b="1" dirty="0" smtClean="0">
                <a:solidFill>
                  <a:srgbClr val="00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”</a:t>
            </a:r>
            <a:r>
              <a:rPr lang="es-ES" sz="2800" dirty="0" smtClean="0">
                <a:solidFill>
                  <a:srgbClr val="003A63"/>
                </a:solidFill>
              </a:rPr>
              <a:t> </a:t>
            </a:r>
            <a:r>
              <a:rPr lang="es-ES" sz="2800" dirty="0" smtClean="0">
                <a:solidFill>
                  <a:srgbClr val="003A63"/>
                </a:solidFill>
              </a:rPr>
              <a:t/>
            </a:r>
            <a:br>
              <a:rPr lang="es-ES" sz="2800" dirty="0" smtClean="0">
                <a:solidFill>
                  <a:srgbClr val="003A63"/>
                </a:solidFill>
              </a:rPr>
            </a:br>
            <a:r>
              <a:rPr lang="es-ES" sz="1800" dirty="0" smtClean="0">
                <a:solidFill>
                  <a:srgbClr val="003A63"/>
                </a:solidFill>
              </a:rPr>
              <a:t>Programa </a:t>
            </a:r>
            <a:r>
              <a:rPr lang="es-ES" sz="1800" dirty="0" smtClean="0">
                <a:solidFill>
                  <a:srgbClr val="003A63"/>
                </a:solidFill>
              </a:rPr>
              <a:t>de comercio minorista 2019, financiado por el Fondo Europeo de Desarrollo Regional y por la Secretaria de Estado de Comercio.</a:t>
            </a:r>
            <a:br>
              <a:rPr lang="es-ES" sz="1800" dirty="0" smtClean="0">
                <a:solidFill>
                  <a:srgbClr val="003A63"/>
                </a:solidFill>
              </a:rPr>
            </a:br>
            <a:r>
              <a:rPr lang="es-ES" sz="1800" b="1" dirty="0" smtClean="0">
                <a:solidFill>
                  <a:srgbClr val="0070C0"/>
                </a:solidFill>
              </a:rPr>
              <a:t>Una manera de hacer Europa</a:t>
            </a:r>
            <a:r>
              <a:rPr lang="es-ES" sz="2800" b="1" dirty="0" smtClean="0">
                <a:solidFill>
                  <a:srgbClr val="0070C0"/>
                </a:solidFill>
              </a:rPr>
              <a:t/>
            </a:r>
            <a:br>
              <a:rPr lang="es-ES" sz="2800" b="1" dirty="0" smtClean="0">
                <a:solidFill>
                  <a:srgbClr val="0070C0"/>
                </a:solidFill>
              </a:rPr>
            </a:br>
            <a:endParaRPr lang="es-ES" sz="2800" b="1" dirty="0">
              <a:solidFill>
                <a:srgbClr val="003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D47136C5-BC4E-42AA-95C0-AD7EE1DA9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450" y="8238"/>
            <a:ext cx="10104120" cy="612468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24E56F44-70DA-4782-B97B-395CD3A3EF2E}"/>
              </a:ext>
            </a:extLst>
          </p:cNvPr>
          <p:cNvGrpSpPr/>
          <p:nvPr/>
        </p:nvGrpSpPr>
        <p:grpSpPr>
          <a:xfrm>
            <a:off x="447650" y="5759865"/>
            <a:ext cx="11339430" cy="1107024"/>
            <a:chOff x="447650" y="5759865"/>
            <a:chExt cx="11339430" cy="1107024"/>
          </a:xfrm>
        </p:grpSpPr>
        <p:pic>
          <p:nvPicPr>
            <p:cNvPr id="8" name="7 Imagen" descr="C:\Users\Sandra\Desktop\camara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0710" y="6040050"/>
              <a:ext cx="1366378" cy="6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8 Imagen" descr="C:\Users\Sandra\Desktop\logo diputacion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1453" y="5915652"/>
              <a:ext cx="1586356" cy="84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0 Imagen" descr="D:\SANDRA\2018 Sandra\PROYECTO ALCOM\LOGOS\09-1- MICT.Gob + SEC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8362" y="6133152"/>
              <a:ext cx="2507373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18F91BD1-0E6D-4CEC-8310-33CC2C94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7650" y="6133152"/>
              <a:ext cx="634425" cy="520456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66DDB3C5-4DE9-4C3F-A452-AAD87B265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71691" y="5915651"/>
              <a:ext cx="1107951" cy="769411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="" xmlns:a16="http://schemas.microsoft.com/office/drawing/2014/main" id="{AC55217C-2309-4659-93F2-F1267A62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50650" y="5759865"/>
              <a:ext cx="1107024" cy="110702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="" xmlns:a16="http://schemas.microsoft.com/office/drawing/2014/main" id="{6826D5C1-24FA-43A1-94E6-12541B82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618060" y="5945801"/>
              <a:ext cx="1169020" cy="807416"/>
            </a:xfrm>
            <a:prstGeom prst="rect">
              <a:avLst/>
            </a:prstGeom>
          </p:spPr>
        </p:pic>
      </p:grp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B9CF47EB-F287-4CF4-BCB2-7B10433A5D4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31419" y="1188867"/>
            <a:ext cx="4300067" cy="2722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9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8362" y="1238114"/>
            <a:ext cx="9169637" cy="487436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3A63"/>
                </a:solidFill>
              </a:rPr>
              <a:t>La </a:t>
            </a:r>
            <a:r>
              <a:rPr lang="es-ES" sz="2000" b="1" dirty="0">
                <a:solidFill>
                  <a:srgbClr val="003A63"/>
                </a:solidFill>
              </a:rPr>
              <a:t>Diputación de Almería </a:t>
            </a:r>
            <a:r>
              <a:rPr lang="es-ES" sz="2000" dirty="0">
                <a:solidFill>
                  <a:srgbClr val="003A63"/>
                </a:solidFill>
              </a:rPr>
              <a:t>pone en marcha el proyecto </a:t>
            </a:r>
            <a:r>
              <a:rPr lang="es-ES" sz="2000" b="1" dirty="0">
                <a:solidFill>
                  <a:srgbClr val="003A63"/>
                </a:solidFill>
              </a:rPr>
              <a:t>“Modernización del comercio al por menor de la provincia de Almería</a:t>
            </a:r>
            <a:r>
              <a:rPr lang="es-ES" sz="2000" dirty="0">
                <a:solidFill>
                  <a:srgbClr val="003A63"/>
                </a:solidFill>
              </a:rPr>
              <a:t>” con la finalidad de apoyar , a través del uso de los nuevas tecnologías, el turismo y comercio al por menor en los municipios de Carboneras, Macael y Vélez Rubio con el objetivo de:</a:t>
            </a:r>
            <a:endParaRPr lang="es-ES" b="1" dirty="0">
              <a:solidFill>
                <a:srgbClr val="003A63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000" dirty="0">
                <a:solidFill>
                  <a:srgbClr val="003A63"/>
                </a:solidFill>
              </a:rPr>
              <a:t>Impulsar la economía local a través del fomento del comercio de proximidad y turismo a través del uso de las nuevas tecnologías.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>
                <a:solidFill>
                  <a:srgbClr val="003A63"/>
                </a:solidFill>
              </a:rPr>
              <a:t>Mejora de la competitividad del comercio local ante la proliferación de grandes superficies y las ventas “online”.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>
                <a:solidFill>
                  <a:srgbClr val="003A63"/>
                </a:solidFill>
              </a:rPr>
              <a:t>Puesta en valor del comercio local.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>
                <a:solidFill>
                  <a:srgbClr val="003A63"/>
                </a:solidFill>
              </a:rPr>
              <a:t>Dotar de una mayor presencia en internet de los comercios minoristas adheridos al Plan. 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212C495A-6C0C-4705-80F4-8581FC3DD2D8}"/>
              </a:ext>
            </a:extLst>
          </p:cNvPr>
          <p:cNvGrpSpPr/>
          <p:nvPr/>
        </p:nvGrpSpPr>
        <p:grpSpPr>
          <a:xfrm>
            <a:off x="447650" y="5759865"/>
            <a:ext cx="11339430" cy="1107024"/>
            <a:chOff x="447650" y="5759865"/>
            <a:chExt cx="11339430" cy="1107024"/>
          </a:xfrm>
        </p:grpSpPr>
        <p:pic>
          <p:nvPicPr>
            <p:cNvPr id="13" name="7 Imagen" descr="C:\Users\Sandra\Desktop\camara.jpg">
              <a:extLst>
                <a:ext uri="{FF2B5EF4-FFF2-40B4-BE49-F238E27FC236}">
                  <a16:creationId xmlns="" xmlns:a16="http://schemas.microsoft.com/office/drawing/2014/main" id="{3E861BE4-0645-4C4D-B32C-054DED9151DF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0710" y="6040050"/>
              <a:ext cx="1366378" cy="6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8 Imagen" descr="C:\Users\Sandra\Desktop\logo diputacion.jpg">
              <a:extLst>
                <a:ext uri="{FF2B5EF4-FFF2-40B4-BE49-F238E27FC236}">
                  <a16:creationId xmlns="" xmlns:a16="http://schemas.microsoft.com/office/drawing/2014/main" id="{E79AE8E4-E0FA-40E2-9E44-EF53F4FD7B29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1453" y="5915652"/>
              <a:ext cx="1586356" cy="84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0 Imagen" descr="D:\SANDRA\2018 Sandra\PROYECTO ALCOM\LOGOS\09-1- MICT.Gob + SEC.jpg">
              <a:extLst>
                <a:ext uri="{FF2B5EF4-FFF2-40B4-BE49-F238E27FC236}">
                  <a16:creationId xmlns="" xmlns:a16="http://schemas.microsoft.com/office/drawing/2014/main" id="{C309B47D-808B-4C40-8104-6F478BACD9C0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8362" y="6133152"/>
              <a:ext cx="2507373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áfico 15">
              <a:extLst>
                <a:ext uri="{FF2B5EF4-FFF2-40B4-BE49-F238E27FC236}">
                  <a16:creationId xmlns="" xmlns:a16="http://schemas.microsoft.com/office/drawing/2014/main" id="{6C383DA3-AB3A-4A98-90E8-308B96F5B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7650" y="6133152"/>
              <a:ext cx="634425" cy="520456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="" xmlns:a16="http://schemas.microsoft.com/office/drawing/2014/main" id="{0AB5BBED-4A7D-4B06-842E-C9C6DB3BF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71691" y="5915651"/>
              <a:ext cx="1107951" cy="769411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0720DAFF-E485-4E7C-A935-E971AACB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50650" y="5759865"/>
              <a:ext cx="1107024" cy="1107024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="" xmlns:a16="http://schemas.microsoft.com/office/drawing/2014/main" id="{8D5442EC-6B53-4118-B0AD-B9B12B79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18060" y="5945801"/>
              <a:ext cx="1169020" cy="807416"/>
            </a:xfrm>
            <a:prstGeom prst="rect">
              <a:avLst/>
            </a:prstGeom>
          </p:spPr>
        </p:pic>
      </p:grpSp>
      <p:pic>
        <p:nvPicPr>
          <p:cNvPr id="24" name="Gráfico 23">
            <a:extLst>
              <a:ext uri="{FF2B5EF4-FFF2-40B4-BE49-F238E27FC236}">
                <a16:creationId xmlns="" xmlns:a16="http://schemas.microsoft.com/office/drawing/2014/main" id="{D3FFCBAD-041C-4181-B24A-720BB48E28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0575" y="-7017"/>
            <a:ext cx="9901425" cy="55551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E45B94CA-3241-499A-8718-E349075CD08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5839" y="147260"/>
            <a:ext cx="1396722" cy="884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9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41523" y="643250"/>
            <a:ext cx="5709668" cy="474669"/>
          </a:xfrm>
        </p:spPr>
        <p:txBody>
          <a:bodyPr/>
          <a:lstStyle/>
          <a:p>
            <a:r>
              <a:rPr lang="es-ES" b="1" dirty="0">
                <a:solidFill>
                  <a:srgbClr val="003A63"/>
                </a:solidFill>
              </a:rPr>
              <a:t>El plan cuenta con dos iniciativas</a:t>
            </a:r>
          </a:p>
          <a:p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8327" y="1261153"/>
            <a:ext cx="5488630" cy="1957332"/>
          </a:xfrm>
          <a:prstGeom prst="roundRect">
            <a:avLst/>
          </a:prstGeom>
          <a:solidFill>
            <a:srgbClr val="CD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Señalética digital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Implantación en los espacios públicos de cartelería digital que ofrecerá información municipal de las noticias, eventos y novedades de la localidad así como información de promociones y ofertas de los comerciantes locales.</a:t>
            </a:r>
          </a:p>
          <a:p>
            <a:pPr algn="ctr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972433" y="1288761"/>
            <a:ext cx="5709668" cy="1929724"/>
          </a:xfrm>
          <a:prstGeom prst="roundRect">
            <a:avLst/>
          </a:prstGeom>
          <a:solidFill>
            <a:srgbClr val="CD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Plataforma para la promoción comercial de comercios minoristas ALCOM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Una plataforma digital de apoyo al comercio local, que va a suponer un importante escaparate para los comercios, donde podrán informar de sus promociones, cupones y lanzamientos de una forma gratuita para apoyar la venta presencial en su comercio.</a:t>
            </a:r>
          </a:p>
        </p:txBody>
      </p:sp>
      <p:pic>
        <p:nvPicPr>
          <p:cNvPr id="14" name="13 Imagen" descr="C:\Users\Sandra\Desktop\Captura 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472" y="3529413"/>
            <a:ext cx="3424740" cy="22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32C60D43-7102-4CA0-8C8C-8A0F1FD8EF8B}"/>
              </a:ext>
            </a:extLst>
          </p:cNvPr>
          <p:cNvGrpSpPr/>
          <p:nvPr/>
        </p:nvGrpSpPr>
        <p:grpSpPr>
          <a:xfrm>
            <a:off x="447650" y="5759865"/>
            <a:ext cx="11339430" cy="1107024"/>
            <a:chOff x="447650" y="5759865"/>
            <a:chExt cx="11339430" cy="1107024"/>
          </a:xfrm>
        </p:grpSpPr>
        <p:pic>
          <p:nvPicPr>
            <p:cNvPr id="18" name="7 Imagen" descr="C:\Users\Sandra\Desktop\camara.jpg">
              <a:extLst>
                <a:ext uri="{FF2B5EF4-FFF2-40B4-BE49-F238E27FC236}">
                  <a16:creationId xmlns="" xmlns:a16="http://schemas.microsoft.com/office/drawing/2014/main" id="{97483274-115C-4EA8-A01E-3BD34947B10E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0710" y="6040050"/>
              <a:ext cx="1366378" cy="6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8 Imagen" descr="C:\Users\Sandra\Desktop\logo diputacion.jpg">
              <a:extLst>
                <a:ext uri="{FF2B5EF4-FFF2-40B4-BE49-F238E27FC236}">
                  <a16:creationId xmlns="" xmlns:a16="http://schemas.microsoft.com/office/drawing/2014/main" id="{55E71BFF-F12E-4695-93B3-2DD821B0D02E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1453" y="5915652"/>
              <a:ext cx="1586356" cy="84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10 Imagen" descr="D:\SANDRA\2018 Sandra\PROYECTO ALCOM\LOGOS\09-1- MICT.Gob + SEC.jpg">
              <a:extLst>
                <a:ext uri="{FF2B5EF4-FFF2-40B4-BE49-F238E27FC236}">
                  <a16:creationId xmlns="" xmlns:a16="http://schemas.microsoft.com/office/drawing/2014/main" id="{E7AB9624-FBE1-49C1-BC16-0A13D7CD44BF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8362" y="6133152"/>
              <a:ext cx="2507373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5EE8F59A-E586-4F10-BCF1-DE27D5F7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7650" y="6133152"/>
              <a:ext cx="634425" cy="520456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009AF586-8617-4026-8D1D-4002CDA4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71691" y="5915651"/>
              <a:ext cx="1107951" cy="769411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297E95B1-916E-4542-A9B9-D4C8AC6BE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50650" y="5759865"/>
              <a:ext cx="1107024" cy="1107024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="" xmlns:a16="http://schemas.microsoft.com/office/drawing/2014/main" id="{7A8C86E7-0BF2-4C73-AEB1-5B78D174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618060" y="5945801"/>
              <a:ext cx="1169020" cy="807416"/>
            </a:xfrm>
            <a:prstGeom prst="rect">
              <a:avLst/>
            </a:prstGeom>
          </p:spPr>
        </p:pic>
      </p:grpSp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20F8CA59-52C1-40A5-980D-15010CAA0D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90575" y="-7017"/>
            <a:ext cx="9901425" cy="55551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3F56CFF-B46B-428F-96A9-87A8B02F055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5839" y="147260"/>
            <a:ext cx="1396722" cy="884342"/>
          </a:xfrm>
          <a:prstGeom prst="rect">
            <a:avLst/>
          </a:prstGeom>
        </p:spPr>
      </p:pic>
      <p:pic>
        <p:nvPicPr>
          <p:cNvPr id="2" name="Picture 2" descr="C:\Users\Sandra\Desktop\Captura totems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09688" y="3481917"/>
            <a:ext cx="3857843" cy="206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97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6908" y="692210"/>
            <a:ext cx="9144000" cy="3821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003A63"/>
                </a:solidFill>
              </a:rPr>
              <a:t>¿ Qué ventajas va a tener su comercio ?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1387673" y="542323"/>
            <a:ext cx="901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/>
          </a:p>
        </p:txBody>
      </p:sp>
      <p:graphicFrame>
        <p:nvGraphicFramePr>
          <p:cNvPr id="13" name="Diagrama 2"/>
          <p:cNvGraphicFramePr/>
          <p:nvPr>
            <p:extLst>
              <p:ext uri="{D42A27DB-BD31-4B8C-83A1-F6EECF244321}">
                <p14:modId xmlns="" xmlns:p14="http://schemas.microsoft.com/office/powerpoint/2010/main" val="3300451111"/>
              </p:ext>
            </p:extLst>
          </p:nvPr>
        </p:nvGraphicFramePr>
        <p:xfrm>
          <a:off x="1218264" y="1159811"/>
          <a:ext cx="9538854" cy="35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534A34DC-17CF-4ADB-A332-8F16AB1D82BB}"/>
              </a:ext>
            </a:extLst>
          </p:cNvPr>
          <p:cNvGrpSpPr/>
          <p:nvPr/>
        </p:nvGrpSpPr>
        <p:grpSpPr>
          <a:xfrm>
            <a:off x="447650" y="5759865"/>
            <a:ext cx="11339430" cy="1107024"/>
            <a:chOff x="447650" y="5759865"/>
            <a:chExt cx="11339430" cy="1107024"/>
          </a:xfrm>
        </p:grpSpPr>
        <p:pic>
          <p:nvPicPr>
            <p:cNvPr id="17" name="7 Imagen" descr="C:\Users\Sandra\Desktop\camara.jpg">
              <a:extLst>
                <a:ext uri="{FF2B5EF4-FFF2-40B4-BE49-F238E27FC236}">
                  <a16:creationId xmlns="" xmlns:a16="http://schemas.microsoft.com/office/drawing/2014/main" id="{638C1C0C-45EC-492C-AFE5-81B3681BFC59}"/>
                </a:ext>
              </a:extLst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0710" y="6040050"/>
              <a:ext cx="1366378" cy="6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8 Imagen" descr="C:\Users\Sandra\Desktop\logo diputacion.jpg">
              <a:extLst>
                <a:ext uri="{FF2B5EF4-FFF2-40B4-BE49-F238E27FC236}">
                  <a16:creationId xmlns="" xmlns:a16="http://schemas.microsoft.com/office/drawing/2014/main" id="{C4D4BDC5-5A52-4A20-8BE1-D209D926A116}"/>
                </a:ext>
              </a:extLst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1453" y="5915652"/>
              <a:ext cx="1586356" cy="84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10 Imagen" descr="D:\SANDRA\2018 Sandra\PROYECTO ALCOM\LOGOS\09-1- MICT.Gob + SEC.jpg">
              <a:extLst>
                <a:ext uri="{FF2B5EF4-FFF2-40B4-BE49-F238E27FC236}">
                  <a16:creationId xmlns="" xmlns:a16="http://schemas.microsoft.com/office/drawing/2014/main" id="{06F28F02-87C6-43BC-B73E-92FA5416C0DA}"/>
                </a:ext>
              </a:extLst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8362" y="6133152"/>
              <a:ext cx="2507373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Gráfico 19">
              <a:extLst>
                <a:ext uri="{FF2B5EF4-FFF2-40B4-BE49-F238E27FC236}">
                  <a16:creationId xmlns="" xmlns:a16="http://schemas.microsoft.com/office/drawing/2014/main" id="{9160D89A-7ECB-4BD0-BCC8-88AC87DE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7650" y="6133152"/>
              <a:ext cx="634425" cy="520456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CB510055-0DBF-4ABA-86C4-6C8BEC29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71691" y="5915651"/>
              <a:ext cx="1107951" cy="769411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39DF6701-2EE8-414E-815D-E9C8E2D6D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50650" y="5759865"/>
              <a:ext cx="1107024" cy="1107024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CC1C1304-B0E2-4435-B492-128BCA9B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618060" y="5945801"/>
              <a:ext cx="1169020" cy="807416"/>
            </a:xfrm>
            <a:prstGeom prst="rect">
              <a:avLst/>
            </a:prstGeom>
          </p:spPr>
        </p:pic>
      </p:grpSp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5EE190AB-3380-4D3A-B4C4-0B13EAFD46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90575" y="-7017"/>
            <a:ext cx="9901425" cy="5555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44C852A0-C26F-458C-8BE2-E6B92D48903C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5839" y="147260"/>
            <a:ext cx="1396722" cy="88434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8EF0ED7B-CAA9-4DC3-8A9A-0241E0A3B76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82902" y="3229458"/>
            <a:ext cx="6385927" cy="2683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97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5416"/>
            <a:ext cx="9144000" cy="4862384"/>
          </a:xfrm>
        </p:spPr>
        <p:txBody>
          <a:bodyPr/>
          <a:lstStyle/>
          <a:p>
            <a:endParaRPr lang="es-ES" b="1" dirty="0"/>
          </a:p>
          <a:p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-210467" y="501134"/>
            <a:ext cx="901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80021" y="625845"/>
            <a:ext cx="571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3A63"/>
                </a:solidFill>
              </a:rPr>
              <a:t>¿Cómo le vamos apoyar en este proyecto?</a:t>
            </a:r>
          </a:p>
        </p:txBody>
      </p:sp>
      <p:graphicFrame>
        <p:nvGraphicFramePr>
          <p:cNvPr id="17" name="Diagrama 2"/>
          <p:cNvGraphicFramePr/>
          <p:nvPr>
            <p:extLst>
              <p:ext uri="{D42A27DB-BD31-4B8C-83A1-F6EECF244321}">
                <p14:modId xmlns="" xmlns:p14="http://schemas.microsoft.com/office/powerpoint/2010/main" val="151305788"/>
              </p:ext>
            </p:extLst>
          </p:nvPr>
        </p:nvGraphicFramePr>
        <p:xfrm>
          <a:off x="1923094" y="984485"/>
          <a:ext cx="8128000" cy="389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961503" y="5251621"/>
            <a:ext cx="571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                         </a:t>
            </a:r>
            <a:r>
              <a:rPr lang="es-ES" b="1" dirty="0">
                <a:solidFill>
                  <a:srgbClr val="FF66CC"/>
                </a:solidFill>
              </a:rPr>
              <a:t>Servicio totalmente gratuito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5F45EBF7-42DC-4F90-90C2-440BD3F21ED6}"/>
              </a:ext>
            </a:extLst>
          </p:cNvPr>
          <p:cNvGrpSpPr/>
          <p:nvPr/>
        </p:nvGrpSpPr>
        <p:grpSpPr>
          <a:xfrm>
            <a:off x="447650" y="5759865"/>
            <a:ext cx="11339430" cy="1107024"/>
            <a:chOff x="447650" y="5759865"/>
            <a:chExt cx="11339430" cy="1107024"/>
          </a:xfrm>
        </p:grpSpPr>
        <p:pic>
          <p:nvPicPr>
            <p:cNvPr id="19" name="7 Imagen" descr="C:\Users\Sandra\Desktop\camara.jpg">
              <a:extLst>
                <a:ext uri="{FF2B5EF4-FFF2-40B4-BE49-F238E27FC236}">
                  <a16:creationId xmlns="" xmlns:a16="http://schemas.microsoft.com/office/drawing/2014/main" id="{B32B616A-5F4D-4468-BC29-372C36A60E7E}"/>
                </a:ext>
              </a:extLst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0710" y="6040050"/>
              <a:ext cx="1366378" cy="6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8 Imagen" descr="C:\Users\Sandra\Desktop\logo diputacion.jpg">
              <a:extLst>
                <a:ext uri="{FF2B5EF4-FFF2-40B4-BE49-F238E27FC236}">
                  <a16:creationId xmlns="" xmlns:a16="http://schemas.microsoft.com/office/drawing/2014/main" id="{4DC25546-BE00-4F71-9CA2-B216CC7518CF}"/>
                </a:ext>
              </a:extLst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1453" y="5915652"/>
              <a:ext cx="1586356" cy="84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10 Imagen" descr="D:\SANDRA\2018 Sandra\PROYECTO ALCOM\LOGOS\09-1- MICT.Gob + SEC.jpg">
              <a:extLst>
                <a:ext uri="{FF2B5EF4-FFF2-40B4-BE49-F238E27FC236}">
                  <a16:creationId xmlns="" xmlns:a16="http://schemas.microsoft.com/office/drawing/2014/main" id="{01EC0036-EAFE-4827-A441-C33835B75FF9}"/>
                </a:ext>
              </a:extLst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8362" y="6133152"/>
              <a:ext cx="2507373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CBE14CE-B889-4E32-9ED5-CE5AE0691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7650" y="6133152"/>
              <a:ext cx="634425" cy="520456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B31C3409-2E52-4FC9-803E-9AE13305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71691" y="5915651"/>
              <a:ext cx="1107951" cy="769411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="" xmlns:a16="http://schemas.microsoft.com/office/drawing/2014/main" id="{CF2B7EBD-EE82-43C4-ACD2-A789B998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50650" y="5759865"/>
              <a:ext cx="1107024" cy="1107024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F231C859-3F0E-4D8C-BE76-FC7B4634A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618060" y="5945801"/>
              <a:ext cx="1169020" cy="807416"/>
            </a:xfrm>
            <a:prstGeom prst="rect">
              <a:avLst/>
            </a:prstGeom>
          </p:spPr>
        </p:pic>
      </p:grpSp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C3AF3CFB-275C-4E5D-9891-228D36F00F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90575" y="-7017"/>
            <a:ext cx="9901425" cy="55551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69B406F1-7D90-4474-A58B-9E0B9730EDF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5839" y="147260"/>
            <a:ext cx="1396722" cy="884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978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311</Words>
  <Application>Microsoft Office PowerPoint</Application>
  <PresentationFormat>Personalizado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“PROYECTO DE MODERNIZACIÓN DEL COMERCIO AL POR MENOR DE LA PROVINCIA DE ALMERIA”  Programa de comercio minorista 2019, financiado por el Fondo Europeo de Desarrollo Regional y por la Secretaria de Estado de Comercio. Una manera de hacer Europa </vt:lpstr>
      <vt:lpstr>Diapositiva 2</vt:lpstr>
      <vt:lpstr>Diapositiva 3</vt:lpstr>
      <vt:lpstr>Diapositiva 4</vt:lpstr>
      <vt:lpstr>Diapositiva 5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Sandra</cp:lastModifiedBy>
  <cp:revision>41</cp:revision>
  <dcterms:created xsi:type="dcterms:W3CDTF">2019-09-12T11:38:07Z</dcterms:created>
  <dcterms:modified xsi:type="dcterms:W3CDTF">2019-09-26T08:52:51Z</dcterms:modified>
</cp:coreProperties>
</file>