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511206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464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2" d="100"/>
          <a:sy n="22" d="100"/>
        </p:scale>
        <p:origin x="-1302" y="-132"/>
      </p:cViewPr>
      <p:guideLst>
        <p:guide orient="horz" pos="11338"/>
        <p:guide pos="16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43200213" cy="1843200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051" y="5891626"/>
            <a:ext cx="43452574" cy="12533242"/>
          </a:xfrm>
        </p:spPr>
        <p:txBody>
          <a:bodyPr anchor="b"/>
          <a:lstStyle>
            <a:lvl1pPr algn="ctr">
              <a:defRPr sz="3149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0085" y="18908198"/>
            <a:ext cx="38340506" cy="8691601"/>
          </a:xfrm>
        </p:spPr>
        <p:txBody>
          <a:bodyPr/>
          <a:lstStyle>
            <a:lvl1pPr marL="0" indent="0" algn="ctr">
              <a:buNone/>
              <a:defRPr sz="12598"/>
            </a:lvl1pPr>
            <a:lvl2pPr marL="2399980" indent="0" algn="ctr">
              <a:buNone/>
              <a:defRPr sz="10499"/>
            </a:lvl2pPr>
            <a:lvl3pPr marL="4799960" indent="0" algn="ctr">
              <a:buNone/>
              <a:defRPr sz="9449"/>
            </a:lvl3pPr>
            <a:lvl4pPr marL="7199940" indent="0" algn="ctr">
              <a:buNone/>
              <a:defRPr sz="8399"/>
            </a:lvl4pPr>
            <a:lvl5pPr marL="9599920" indent="0" algn="ctr">
              <a:buNone/>
              <a:defRPr sz="8399"/>
            </a:lvl5pPr>
            <a:lvl6pPr marL="11999900" indent="0" algn="ctr">
              <a:buNone/>
              <a:defRPr sz="8399"/>
            </a:lvl6pPr>
            <a:lvl7pPr marL="14399880" indent="0" algn="ctr">
              <a:buNone/>
              <a:defRPr sz="8399"/>
            </a:lvl7pPr>
            <a:lvl8pPr marL="16799860" indent="0" algn="ctr">
              <a:buNone/>
              <a:defRPr sz="8399"/>
            </a:lvl8pPr>
            <a:lvl9pPr marL="19199840" indent="0" algn="ctr">
              <a:buNone/>
              <a:defRPr sz="839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008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901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83236" y="1916653"/>
            <a:ext cx="11022896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14549" y="1916653"/>
            <a:ext cx="32429678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5350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079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924" y="8974945"/>
            <a:ext cx="44091582" cy="14974888"/>
          </a:xfrm>
        </p:spPr>
        <p:txBody>
          <a:bodyPr anchor="b"/>
          <a:lstStyle>
            <a:lvl1pPr>
              <a:defRPr sz="3149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924" y="24091502"/>
            <a:ext cx="44091582" cy="7874940"/>
          </a:xfrm>
        </p:spPr>
        <p:txBody>
          <a:bodyPr/>
          <a:lstStyle>
            <a:lvl1pPr marL="0" indent="0">
              <a:buNone/>
              <a:defRPr sz="12598">
                <a:solidFill>
                  <a:schemeClr val="tx1"/>
                </a:solidFill>
              </a:defRPr>
            </a:lvl1pPr>
            <a:lvl2pPr marL="2399980" indent="0">
              <a:buNone/>
              <a:defRPr sz="10499">
                <a:solidFill>
                  <a:schemeClr val="tx1">
                    <a:tint val="75000"/>
                  </a:schemeClr>
                </a:solidFill>
              </a:defRPr>
            </a:lvl2pPr>
            <a:lvl3pPr marL="479996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3pPr>
            <a:lvl4pPr marL="719994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4pPr>
            <a:lvl5pPr marL="959992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5pPr>
            <a:lvl6pPr marL="1199990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6pPr>
            <a:lvl7pPr marL="1439988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7pPr>
            <a:lvl8pPr marL="1679986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8pPr>
            <a:lvl9pPr marL="19199840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08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4546" y="9583264"/>
            <a:ext cx="21726287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9842" y="9583264"/>
            <a:ext cx="21726287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246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1916661"/>
            <a:ext cx="44091582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211" y="8824938"/>
            <a:ext cx="21626438" cy="4324966"/>
          </a:xfrm>
        </p:spPr>
        <p:txBody>
          <a:bodyPr anchor="b"/>
          <a:lstStyle>
            <a:lvl1pPr marL="0" indent="0">
              <a:buNone/>
              <a:defRPr sz="12598" b="1"/>
            </a:lvl1pPr>
            <a:lvl2pPr marL="2399980" indent="0">
              <a:buNone/>
              <a:defRPr sz="10499" b="1"/>
            </a:lvl2pPr>
            <a:lvl3pPr marL="4799960" indent="0">
              <a:buNone/>
              <a:defRPr sz="9449" b="1"/>
            </a:lvl3pPr>
            <a:lvl4pPr marL="7199940" indent="0">
              <a:buNone/>
              <a:defRPr sz="8399" b="1"/>
            </a:lvl4pPr>
            <a:lvl5pPr marL="9599920" indent="0">
              <a:buNone/>
              <a:defRPr sz="8399" b="1"/>
            </a:lvl5pPr>
            <a:lvl6pPr marL="11999900" indent="0">
              <a:buNone/>
              <a:defRPr sz="8399" b="1"/>
            </a:lvl6pPr>
            <a:lvl7pPr marL="14399880" indent="0">
              <a:buNone/>
              <a:defRPr sz="8399" b="1"/>
            </a:lvl7pPr>
            <a:lvl8pPr marL="16799860" indent="0">
              <a:buNone/>
              <a:defRPr sz="8399" b="1"/>
            </a:lvl8pPr>
            <a:lvl9pPr marL="19199840" indent="0">
              <a:buNone/>
              <a:defRPr sz="83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1211" y="13149904"/>
            <a:ext cx="21626438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79845" y="8824938"/>
            <a:ext cx="21732945" cy="4324966"/>
          </a:xfrm>
        </p:spPr>
        <p:txBody>
          <a:bodyPr anchor="b"/>
          <a:lstStyle>
            <a:lvl1pPr marL="0" indent="0">
              <a:buNone/>
              <a:defRPr sz="12598" b="1"/>
            </a:lvl1pPr>
            <a:lvl2pPr marL="2399980" indent="0">
              <a:buNone/>
              <a:defRPr sz="10499" b="1"/>
            </a:lvl2pPr>
            <a:lvl3pPr marL="4799960" indent="0">
              <a:buNone/>
              <a:defRPr sz="9449" b="1"/>
            </a:lvl3pPr>
            <a:lvl4pPr marL="7199940" indent="0">
              <a:buNone/>
              <a:defRPr sz="8399" b="1"/>
            </a:lvl4pPr>
            <a:lvl5pPr marL="9599920" indent="0">
              <a:buNone/>
              <a:defRPr sz="8399" b="1"/>
            </a:lvl5pPr>
            <a:lvl6pPr marL="11999900" indent="0">
              <a:buNone/>
              <a:defRPr sz="8399" b="1"/>
            </a:lvl6pPr>
            <a:lvl7pPr marL="14399880" indent="0">
              <a:buNone/>
              <a:defRPr sz="8399" b="1"/>
            </a:lvl7pPr>
            <a:lvl8pPr marL="16799860" indent="0">
              <a:buNone/>
              <a:defRPr sz="8399" b="1"/>
            </a:lvl8pPr>
            <a:lvl9pPr marL="19199840" indent="0">
              <a:buNone/>
              <a:defRPr sz="83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879845" y="13149904"/>
            <a:ext cx="21732945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9473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480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43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399982"/>
            <a:ext cx="16487748" cy="8399939"/>
          </a:xfrm>
        </p:spPr>
        <p:txBody>
          <a:bodyPr anchor="b"/>
          <a:lstStyle>
            <a:lvl1pPr>
              <a:defRPr sz="167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945" y="5183304"/>
            <a:ext cx="25879842" cy="25583147"/>
          </a:xfrm>
        </p:spPr>
        <p:txBody>
          <a:bodyPr/>
          <a:lstStyle>
            <a:lvl1pPr>
              <a:defRPr sz="16798"/>
            </a:lvl1pPr>
            <a:lvl2pPr>
              <a:defRPr sz="14698"/>
            </a:lvl2pPr>
            <a:lvl3pPr>
              <a:defRPr sz="12598"/>
            </a:lvl3pPr>
            <a:lvl4pPr>
              <a:defRPr sz="10499"/>
            </a:lvl4pPr>
            <a:lvl5pPr>
              <a:defRPr sz="10499"/>
            </a:lvl5pPr>
            <a:lvl6pPr>
              <a:defRPr sz="10499"/>
            </a:lvl6pPr>
            <a:lvl7pPr>
              <a:defRPr sz="10499"/>
            </a:lvl7pPr>
            <a:lvl8pPr>
              <a:defRPr sz="10499"/>
            </a:lvl8pPr>
            <a:lvl9pPr>
              <a:defRPr sz="104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10799922"/>
            <a:ext cx="16487748" cy="20008190"/>
          </a:xfrm>
        </p:spPr>
        <p:txBody>
          <a:bodyPr/>
          <a:lstStyle>
            <a:lvl1pPr marL="0" indent="0">
              <a:buNone/>
              <a:defRPr sz="8399"/>
            </a:lvl1pPr>
            <a:lvl2pPr marL="2399980" indent="0">
              <a:buNone/>
              <a:defRPr sz="7349"/>
            </a:lvl2pPr>
            <a:lvl3pPr marL="4799960" indent="0">
              <a:buNone/>
              <a:defRPr sz="6299"/>
            </a:lvl3pPr>
            <a:lvl4pPr marL="7199940" indent="0">
              <a:buNone/>
              <a:defRPr sz="5249"/>
            </a:lvl4pPr>
            <a:lvl5pPr marL="9599920" indent="0">
              <a:buNone/>
              <a:defRPr sz="5249"/>
            </a:lvl5pPr>
            <a:lvl6pPr marL="11999900" indent="0">
              <a:buNone/>
              <a:defRPr sz="5249"/>
            </a:lvl6pPr>
            <a:lvl7pPr marL="14399880" indent="0">
              <a:buNone/>
              <a:defRPr sz="5249"/>
            </a:lvl7pPr>
            <a:lvl8pPr marL="16799860" indent="0">
              <a:buNone/>
              <a:defRPr sz="5249"/>
            </a:lvl8pPr>
            <a:lvl9pPr marL="19199840" indent="0">
              <a:buNone/>
              <a:defRPr sz="524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65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205" y="2399982"/>
            <a:ext cx="16487748" cy="8399939"/>
          </a:xfrm>
        </p:spPr>
        <p:txBody>
          <a:bodyPr anchor="b"/>
          <a:lstStyle>
            <a:lvl1pPr>
              <a:defRPr sz="167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32945" y="5183304"/>
            <a:ext cx="25879842" cy="25583147"/>
          </a:xfrm>
        </p:spPr>
        <p:txBody>
          <a:bodyPr anchor="t"/>
          <a:lstStyle>
            <a:lvl1pPr marL="0" indent="0">
              <a:buNone/>
              <a:defRPr sz="16798"/>
            </a:lvl1pPr>
            <a:lvl2pPr marL="2399980" indent="0">
              <a:buNone/>
              <a:defRPr sz="14698"/>
            </a:lvl2pPr>
            <a:lvl3pPr marL="4799960" indent="0">
              <a:buNone/>
              <a:defRPr sz="12598"/>
            </a:lvl3pPr>
            <a:lvl4pPr marL="7199940" indent="0">
              <a:buNone/>
              <a:defRPr sz="10499"/>
            </a:lvl4pPr>
            <a:lvl5pPr marL="9599920" indent="0">
              <a:buNone/>
              <a:defRPr sz="10499"/>
            </a:lvl5pPr>
            <a:lvl6pPr marL="11999900" indent="0">
              <a:buNone/>
              <a:defRPr sz="10499"/>
            </a:lvl6pPr>
            <a:lvl7pPr marL="14399880" indent="0">
              <a:buNone/>
              <a:defRPr sz="10499"/>
            </a:lvl7pPr>
            <a:lvl8pPr marL="16799860" indent="0">
              <a:buNone/>
              <a:defRPr sz="10499"/>
            </a:lvl8pPr>
            <a:lvl9pPr marL="19199840" indent="0">
              <a:buNone/>
              <a:defRPr sz="104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1205" y="10799922"/>
            <a:ext cx="16487748" cy="20008190"/>
          </a:xfrm>
        </p:spPr>
        <p:txBody>
          <a:bodyPr/>
          <a:lstStyle>
            <a:lvl1pPr marL="0" indent="0">
              <a:buNone/>
              <a:defRPr sz="8399"/>
            </a:lvl1pPr>
            <a:lvl2pPr marL="2399980" indent="0">
              <a:buNone/>
              <a:defRPr sz="7349"/>
            </a:lvl2pPr>
            <a:lvl3pPr marL="4799960" indent="0">
              <a:buNone/>
              <a:defRPr sz="6299"/>
            </a:lvl3pPr>
            <a:lvl4pPr marL="7199940" indent="0">
              <a:buNone/>
              <a:defRPr sz="5249"/>
            </a:lvl4pPr>
            <a:lvl5pPr marL="9599920" indent="0">
              <a:buNone/>
              <a:defRPr sz="5249"/>
            </a:lvl5pPr>
            <a:lvl6pPr marL="11999900" indent="0">
              <a:buNone/>
              <a:defRPr sz="5249"/>
            </a:lvl6pPr>
            <a:lvl7pPr marL="14399880" indent="0">
              <a:buNone/>
              <a:defRPr sz="5249"/>
            </a:lvl7pPr>
            <a:lvl8pPr marL="16799860" indent="0">
              <a:buNone/>
              <a:defRPr sz="5249"/>
            </a:lvl8pPr>
            <a:lvl9pPr marL="19199840" indent="0">
              <a:buNone/>
              <a:defRPr sz="524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48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4547" y="1916661"/>
            <a:ext cx="44091582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4547" y="9583264"/>
            <a:ext cx="44091582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14546" y="33366432"/>
            <a:ext cx="115021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7691-6661-45AC-BE29-CBF85E0F2A38}" type="datetimeFigureOut">
              <a:rPr lang="es-ES" smtClean="0"/>
              <a:pPr/>
              <a:t>04/05/2021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3724" y="33366432"/>
            <a:ext cx="172532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03977" y="33366432"/>
            <a:ext cx="115021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C94A-884B-4EF4-A228-123C90A761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58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799960" rtl="0" eaLnBrk="1" latinLnBrk="0" hangingPunct="1">
        <a:lnSpc>
          <a:spcPct val="90000"/>
        </a:lnSpc>
        <a:spcBef>
          <a:spcPct val="0"/>
        </a:spcBef>
        <a:buNone/>
        <a:defRPr sz="230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99990" indent="-1199990" algn="l" defTabSz="4799960" rtl="0" eaLnBrk="1" latinLnBrk="0" hangingPunct="1">
        <a:lnSpc>
          <a:spcPct val="90000"/>
        </a:lnSpc>
        <a:spcBef>
          <a:spcPts val="5249"/>
        </a:spcBef>
        <a:buFont typeface="Arial" panose="020B0604020202020204" pitchFamily="34" charset="0"/>
        <a:buChar char="•"/>
        <a:defRPr sz="14698" kern="1200">
          <a:solidFill>
            <a:schemeClr val="tx1"/>
          </a:solidFill>
          <a:latin typeface="+mn-lt"/>
          <a:ea typeface="+mn-ea"/>
          <a:cs typeface="+mn-cs"/>
        </a:defRPr>
      </a:lvl1pPr>
      <a:lvl2pPr marL="359997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12598" kern="1200">
          <a:solidFill>
            <a:schemeClr val="tx1"/>
          </a:solidFill>
          <a:latin typeface="+mn-lt"/>
          <a:ea typeface="+mn-ea"/>
          <a:cs typeface="+mn-cs"/>
        </a:defRPr>
      </a:lvl2pPr>
      <a:lvl3pPr marL="599995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10499" kern="1200">
          <a:solidFill>
            <a:schemeClr val="tx1"/>
          </a:solidFill>
          <a:latin typeface="+mn-lt"/>
          <a:ea typeface="+mn-ea"/>
          <a:cs typeface="+mn-cs"/>
        </a:defRPr>
      </a:lvl3pPr>
      <a:lvl4pPr marL="839993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1079991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319989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559987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799985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20399830" indent="-1199990" algn="l" defTabSz="479996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1pPr>
      <a:lvl2pPr marL="239998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79996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19994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59992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99990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39988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79986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9199840" algn="l" defTabSz="4799960" rtl="0" eaLnBrk="1" latinLnBrk="0" hangingPunct="1"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74F445B-7731-4DBD-90F1-89E3E173462D}"/>
              </a:ext>
            </a:extLst>
          </p:cNvPr>
          <p:cNvSpPr txBox="1"/>
          <p:nvPr/>
        </p:nvSpPr>
        <p:spPr>
          <a:xfrm>
            <a:off x="2526847" y="16811802"/>
            <a:ext cx="460669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200" b="1" dirty="0"/>
              <a:t>Esta operación se realiza con el objetivo de “Contribuir a la conservación del medio ambiente y el patrimonio cultural” (OT6), y está cofinanciada por el Fondo Europeo de Desarrollo Regional-FEDER (80%) en el marco del Programa Operativo Plurirregional de España 2014-2020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440A38F8-C2A0-495F-AABB-41346732D90C}"/>
              </a:ext>
            </a:extLst>
          </p:cNvPr>
          <p:cNvSpPr txBox="1"/>
          <p:nvPr/>
        </p:nvSpPr>
        <p:spPr>
          <a:xfrm>
            <a:off x="3957637" y="21519998"/>
            <a:ext cx="4320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800" b="1" dirty="0">
                <a:solidFill>
                  <a:schemeClr val="accent2"/>
                </a:solidFill>
              </a:rPr>
              <a:t>PROYECTO: NOMBRE DE LA OBRA, NOMBRE DE LA OBRA, NOMBRE DE LA OBRA, NOMBRE DE LA OBRA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DBF3C9EF-3CEF-4C5B-A1DA-C67067793B95}"/>
              </a:ext>
            </a:extLst>
          </p:cNvPr>
          <p:cNvGrpSpPr/>
          <p:nvPr/>
        </p:nvGrpSpPr>
        <p:grpSpPr>
          <a:xfrm>
            <a:off x="7330859" y="25965372"/>
            <a:ext cx="36458956" cy="5789894"/>
            <a:chOff x="7340917" y="25444148"/>
            <a:chExt cx="36458956" cy="5789894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xmlns="" id="{3C48A995-E6A0-450F-A018-43BB3717C112}"/>
                </a:ext>
              </a:extLst>
            </p:cNvPr>
            <p:cNvSpPr txBox="1"/>
            <p:nvPr/>
          </p:nvSpPr>
          <p:spPr>
            <a:xfrm>
              <a:off x="7340918" y="25444149"/>
              <a:ext cx="38988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EXPEDIENTE: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xmlns="" id="{8A0770F3-E268-4104-8FE8-9075B86B2081}"/>
                </a:ext>
              </a:extLst>
            </p:cNvPr>
            <p:cNvSpPr txBox="1"/>
            <p:nvPr/>
          </p:nvSpPr>
          <p:spPr>
            <a:xfrm>
              <a:off x="7340918" y="27112245"/>
              <a:ext cx="50140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FECHA LICENCIA: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EDA2F08C-4BBE-49E7-9E66-A696C397BEA7}"/>
                </a:ext>
              </a:extLst>
            </p:cNvPr>
            <p:cNvSpPr txBox="1"/>
            <p:nvPr/>
          </p:nvSpPr>
          <p:spPr>
            <a:xfrm>
              <a:off x="7340917" y="28642616"/>
              <a:ext cx="51791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FECHA DE INICIO: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xmlns="" id="{DC7F051A-CC06-4188-906A-335ADE34CEF5}"/>
                </a:ext>
              </a:extLst>
            </p:cNvPr>
            <p:cNvSpPr txBox="1"/>
            <p:nvPr/>
          </p:nvSpPr>
          <p:spPr>
            <a:xfrm>
              <a:off x="7340918" y="30310712"/>
              <a:ext cx="65267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PLAZO DE EJECUCIÓN: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21743F01-1EFB-4167-B3A1-A7C3A17F0473}"/>
                </a:ext>
              </a:extLst>
            </p:cNvPr>
            <p:cNvSpPr txBox="1"/>
            <p:nvPr/>
          </p:nvSpPr>
          <p:spPr>
            <a:xfrm>
              <a:off x="25240404" y="25444148"/>
              <a:ext cx="45092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PRESUPUESTO: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xmlns="" id="{6794C894-864F-407C-AB8A-77D0C35E3B81}"/>
                </a:ext>
              </a:extLst>
            </p:cNvPr>
            <p:cNvSpPr txBox="1"/>
            <p:nvPr/>
          </p:nvSpPr>
          <p:spPr>
            <a:xfrm>
              <a:off x="25247738" y="27054069"/>
              <a:ext cx="39917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FEDER (80%):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xmlns="" id="{34056BC9-E6C7-47E0-B53B-3E35B5FECA55}"/>
                </a:ext>
              </a:extLst>
            </p:cNvPr>
            <p:cNvSpPr txBox="1"/>
            <p:nvPr/>
          </p:nvSpPr>
          <p:spPr>
            <a:xfrm>
              <a:off x="25240404" y="28642615"/>
              <a:ext cx="386169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AYTO. (20%):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AD82B8F9-EA93-4806-BA75-9ED454C4CCA4}"/>
                </a:ext>
              </a:extLst>
            </p:cNvPr>
            <p:cNvSpPr txBox="1"/>
            <p:nvPr/>
          </p:nvSpPr>
          <p:spPr>
            <a:xfrm>
              <a:off x="25240404" y="30310711"/>
              <a:ext cx="431707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5400" b="1" dirty="0">
                  <a:solidFill>
                    <a:schemeClr val="accent2"/>
                  </a:solidFill>
                </a:rPr>
                <a:t>CONTRATISTA:</a:t>
              </a:r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xmlns="" id="{6E6750D0-8AF0-49C8-B458-1A98E8EE925B}"/>
                </a:ext>
              </a:extLst>
            </p:cNvPr>
            <p:cNvCxnSpPr>
              <a:cxnSpLocks/>
            </p:cNvCxnSpPr>
            <p:nvPr/>
          </p:nvCxnSpPr>
          <p:spPr>
            <a:xfrm>
              <a:off x="29865801" y="26061487"/>
              <a:ext cx="13839494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xmlns="" id="{21F8E018-D154-47DF-A00C-D04E65977315}"/>
                </a:ext>
              </a:extLst>
            </p:cNvPr>
            <p:cNvCxnSpPr>
              <a:cxnSpLocks/>
            </p:cNvCxnSpPr>
            <p:nvPr/>
          </p:nvCxnSpPr>
          <p:spPr>
            <a:xfrm>
              <a:off x="29820081" y="27663906"/>
              <a:ext cx="13839494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xmlns="" id="{B6CEA9AA-2F96-4C5F-952D-2F5546A49E7D}"/>
                </a:ext>
              </a:extLst>
            </p:cNvPr>
            <p:cNvCxnSpPr>
              <a:cxnSpLocks/>
            </p:cNvCxnSpPr>
            <p:nvPr/>
          </p:nvCxnSpPr>
          <p:spPr>
            <a:xfrm>
              <a:off x="29820081" y="29391831"/>
              <a:ext cx="13839494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xmlns="" id="{6453666B-3062-4C85-8629-906980621F31}"/>
                </a:ext>
              </a:extLst>
            </p:cNvPr>
            <p:cNvGrpSpPr/>
            <p:nvPr/>
          </p:nvGrpSpPr>
          <p:grpSpPr>
            <a:xfrm>
              <a:off x="11469384" y="26061487"/>
              <a:ext cx="11975988" cy="4786493"/>
              <a:chOff x="8151826" y="25168978"/>
              <a:chExt cx="13839494" cy="4786493"/>
            </a:xfrm>
          </p:grpSpPr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xmlns="" id="{30406F45-7270-4FDA-BF2F-5613773211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51826" y="25168978"/>
                <a:ext cx="13839494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>
                <a:extLst>
                  <a:ext uri="{FF2B5EF4-FFF2-40B4-BE49-F238E27FC236}">
                    <a16:creationId xmlns:a16="http://schemas.microsoft.com/office/drawing/2014/main" xmlns="" id="{9FF6395E-4A9E-4E2A-8624-4C16A46E8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1855" y="26771397"/>
                <a:ext cx="12329465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xmlns="" id="{1EBA23B2-8688-4344-A246-BB4DBD4B63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5210" y="28499322"/>
                <a:ext cx="1224611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>
                <a:extLst>
                  <a:ext uri="{FF2B5EF4-FFF2-40B4-BE49-F238E27FC236}">
                    <a16:creationId xmlns:a16="http://schemas.microsoft.com/office/drawing/2014/main" xmlns="" id="{9AE1AE30-866C-4E04-A561-AC30D8759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78909" y="29955471"/>
                <a:ext cx="10912411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xmlns="" id="{4CB49437-F23F-4161-AE06-B7AC279B630D}"/>
                </a:ext>
              </a:extLst>
            </p:cNvPr>
            <p:cNvCxnSpPr>
              <a:cxnSpLocks/>
            </p:cNvCxnSpPr>
            <p:nvPr/>
          </p:nvCxnSpPr>
          <p:spPr>
            <a:xfrm>
              <a:off x="29960379" y="30847980"/>
              <a:ext cx="13839494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1FD8E897-87BB-4B3B-A49C-4557F5160854}"/>
              </a:ext>
            </a:extLst>
          </p:cNvPr>
          <p:cNvSpPr txBox="1"/>
          <p:nvPr/>
        </p:nvSpPr>
        <p:spPr>
          <a:xfrm>
            <a:off x="3323096" y="33321738"/>
            <a:ext cx="4447448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0" b="1" i="1" dirty="0">
                <a:solidFill>
                  <a:schemeClr val="accent1"/>
                </a:solidFill>
              </a:rPr>
              <a:t>Estrategia de Desarrollo Urbano Sostenible e Integrado “BAJO ANDARAX 2020”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B40F4B5-02FD-425D-8AD5-6D8A62DE28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" y="-64047"/>
            <a:ext cx="51120672" cy="1080138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6654CC76-874C-47B8-AE3C-B8D09E0781CD}"/>
              </a:ext>
            </a:extLst>
          </p:cNvPr>
          <p:cNvSpPr/>
          <p:nvPr/>
        </p:nvSpPr>
        <p:spPr>
          <a:xfrm>
            <a:off x="3660502" y="25485588"/>
            <a:ext cx="43895981" cy="6838786"/>
          </a:xfrm>
          <a:prstGeom prst="rect">
            <a:avLst/>
          </a:prstGeom>
          <a:noFill/>
          <a:ln w="76200">
            <a:solidFill>
              <a:schemeClr val="accent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53CEE528-0D51-4433-B2C9-DA99D4EC9DD8}"/>
              </a:ext>
            </a:extLst>
          </p:cNvPr>
          <p:cNvSpPr/>
          <p:nvPr/>
        </p:nvSpPr>
        <p:spPr>
          <a:xfrm>
            <a:off x="0" y="10529861"/>
            <a:ext cx="51120675" cy="5173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00D4B1A-263C-425F-AF8A-5941A252B48C}"/>
              </a:ext>
            </a:extLst>
          </p:cNvPr>
          <p:cNvSpPr txBox="1"/>
          <p:nvPr/>
        </p:nvSpPr>
        <p:spPr>
          <a:xfrm>
            <a:off x="3294697" y="11442445"/>
            <a:ext cx="445312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solidFill>
                  <a:schemeClr val="bg1"/>
                </a:solidFill>
              </a:rPr>
              <a:t>NOMBRE OPERACIÓN, NOMBRE OPERACIÓN, NOMBRE OPERACIÓN, NOMBRE OPERACIÓN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4010848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AN JAVIER EDUS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55B"/>
      </a:accent1>
      <a:accent2>
        <a:srgbClr val="001588"/>
      </a:accent2>
      <a:accent3>
        <a:srgbClr val="DF090B"/>
      </a:accent3>
      <a:accent4>
        <a:srgbClr val="F4AC1A"/>
      </a:accent4>
      <a:accent5>
        <a:srgbClr val="4A484B"/>
      </a:accent5>
      <a:accent6>
        <a:srgbClr val="00155B"/>
      </a:accent6>
      <a:hlink>
        <a:srgbClr val="00155B"/>
      </a:hlink>
      <a:folHlink>
        <a:srgbClr val="00155B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EE3435A0CBC647BBB8E791DDB477DD" ma:contentTypeVersion="9" ma:contentTypeDescription="Crear nuevo documento." ma:contentTypeScope="" ma:versionID="9aa919c7ac00f24cdb0400212544873c">
  <xsd:schema xmlns:xsd="http://www.w3.org/2001/XMLSchema" xmlns:xs="http://www.w3.org/2001/XMLSchema" xmlns:p="http://schemas.microsoft.com/office/2006/metadata/properties" xmlns:ns2="688c8189-47a1-475d-b796-ce3dc136bf87" xmlns:ns3="b76f9301-8dba-4dc0-93b5-b449f29cfba9" targetNamespace="http://schemas.microsoft.com/office/2006/metadata/properties" ma:root="true" ma:fieldsID="7860ea6d3b8c5ee8a4f7a0c087ea6f25" ns2:_="" ns3:_="">
    <xsd:import namespace="688c8189-47a1-475d-b796-ce3dc136bf87"/>
    <xsd:import namespace="b76f9301-8dba-4dc0-93b5-b449f29cfb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c8189-47a1-475d-b796-ce3dc136bf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f9301-8dba-4dc0-93b5-b449f29cf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68CF05-4617-4682-B711-1386806325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F7DA3E-8349-4475-8747-A7F440BF0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C5E64-D460-4784-8FCE-FA2D099FB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8c8189-47a1-475d-b796-ce3dc136bf87"/>
    <ds:schemaRef ds:uri="b76f9301-8dba-4dc0-93b5-b449f29cfb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117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Elsa Abellán</dc:creator>
  <cp:lastModifiedBy>Valverde Ferrer Eva Maria</cp:lastModifiedBy>
  <cp:revision>15</cp:revision>
  <dcterms:created xsi:type="dcterms:W3CDTF">2020-03-04T08:51:21Z</dcterms:created>
  <dcterms:modified xsi:type="dcterms:W3CDTF">2021-05-04T11:53:05Z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0x01010043EE3435A0CBC647BBB8E791DDB477DD</vt:lpwstr>
  </property>
</Properties>
</file>