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511206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38">
          <p15:clr>
            <a:srgbClr val="A4A3A4"/>
          </p15:clr>
        </p15:guide>
        <p15:guide id="2" pos="1610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464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02EF6F-2838-416B-A214-714010AECCA4}" v="2" dt="2026-03-25T12:54:45.4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3" d="100"/>
          <a:sy n="23" d="100"/>
        </p:scale>
        <p:origin x="588" y="84"/>
      </p:cViewPr>
      <p:guideLst>
        <p:guide orient="horz" pos="11338"/>
        <p:guide pos="1610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800000" cy="180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a Membrive" userId="645faedd-6459-4e11-a9de-fd33aedcde5d" providerId="ADAL" clId="{C91D2D88-563D-4C7A-942E-8EEC58EFF82F}"/>
    <pc:docChg chg="delSld modSld">
      <pc:chgData name="Laura Membrive" userId="645faedd-6459-4e11-a9de-fd33aedcde5d" providerId="ADAL" clId="{C91D2D88-563D-4C7A-942E-8EEC58EFF82F}" dt="2026-03-25T12:58:20.285" v="19" actId="14100"/>
      <pc:docMkLst>
        <pc:docMk/>
      </pc:docMkLst>
      <pc:sldChg chg="modSp mod">
        <pc:chgData name="Laura Membrive" userId="645faedd-6459-4e11-a9de-fd33aedcde5d" providerId="ADAL" clId="{C91D2D88-563D-4C7A-942E-8EEC58EFF82F}" dt="2026-03-25T12:58:20.285" v="19" actId="14100"/>
        <pc:sldMkLst>
          <pc:docMk/>
          <pc:sldMk cId="4010848071" sldId="256"/>
        </pc:sldMkLst>
        <pc:spChg chg="mod">
          <ac:chgData name="Laura Membrive" userId="645faedd-6459-4e11-a9de-fd33aedcde5d" providerId="ADAL" clId="{C91D2D88-563D-4C7A-942E-8EEC58EFF82F}" dt="2026-03-25T12:54:57.048" v="9" actId="13926"/>
          <ac:spMkLst>
            <pc:docMk/>
            <pc:sldMk cId="4010848071" sldId="256"/>
            <ac:spMk id="7" creationId="{074F445B-7731-4DBD-90F1-89E3E173462D}"/>
          </ac:spMkLst>
        </pc:spChg>
        <pc:grpChg chg="mod">
          <ac:chgData name="Laura Membrive" userId="645faedd-6459-4e11-a9de-fd33aedcde5d" providerId="ADAL" clId="{C91D2D88-563D-4C7A-942E-8EEC58EFF82F}" dt="2026-03-25T12:58:20.285" v="19" actId="14100"/>
          <ac:grpSpMkLst>
            <pc:docMk/>
            <pc:sldMk cId="4010848071" sldId="256"/>
            <ac:grpSpMk id="3" creationId="{165CF2C9-16D9-7AC9-E005-F987D289C11A}"/>
          </ac:grpSpMkLst>
        </pc:grpChg>
        <pc:picChg chg="mod">
          <ac:chgData name="Laura Membrive" userId="645faedd-6459-4e11-a9de-fd33aedcde5d" providerId="ADAL" clId="{C91D2D88-563D-4C7A-942E-8EEC58EFF82F}" dt="2026-03-25T12:55:15.776" v="13" actId="1076"/>
          <ac:picMkLst>
            <pc:docMk/>
            <pc:sldMk cId="4010848071" sldId="256"/>
            <ac:picMk id="2" creationId="{00000000-0000-0000-0000-000000000000}"/>
          </ac:picMkLst>
        </pc:picChg>
        <pc:picChg chg="mod">
          <ac:chgData name="Laura Membrive" userId="645faedd-6459-4e11-a9de-fd33aedcde5d" providerId="ADAL" clId="{C91D2D88-563D-4C7A-942E-8EEC58EFF82F}" dt="2026-03-25T12:55:14.172" v="12" actId="1076"/>
          <ac:picMkLst>
            <pc:docMk/>
            <pc:sldMk cId="4010848071" sldId="256"/>
            <ac:picMk id="12" creationId="{00000000-0000-0000-0000-000000000000}"/>
          </ac:picMkLst>
        </pc:picChg>
      </pc:sldChg>
      <pc:sldChg chg="del">
        <pc:chgData name="Laura Membrive" userId="645faedd-6459-4e11-a9de-fd33aedcde5d" providerId="ADAL" clId="{C91D2D88-563D-4C7A-942E-8EEC58EFF82F}" dt="2026-03-25T12:55:29.832" v="14" actId="47"/>
        <pc:sldMkLst>
          <pc:docMk/>
          <pc:sldMk cId="306321563" sldId="257"/>
        </pc:sldMkLst>
      </pc:sldChg>
      <pc:sldChg chg="del">
        <pc:chgData name="Laura Membrive" userId="645faedd-6459-4e11-a9de-fd33aedcde5d" providerId="ADAL" clId="{C91D2D88-563D-4C7A-942E-8EEC58EFF82F}" dt="2026-03-25T12:55:31.281" v="15" actId="47"/>
        <pc:sldMkLst>
          <pc:docMk/>
          <pc:sldMk cId="1395255591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34051" y="5891626"/>
            <a:ext cx="43452574" cy="12533242"/>
          </a:xfrm>
        </p:spPr>
        <p:txBody>
          <a:bodyPr anchor="b"/>
          <a:lstStyle>
            <a:lvl1pPr algn="ctr">
              <a:defRPr sz="3149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90085" y="18908198"/>
            <a:ext cx="38340506" cy="8691601"/>
          </a:xfrm>
        </p:spPr>
        <p:txBody>
          <a:bodyPr/>
          <a:lstStyle>
            <a:lvl1pPr marL="0" indent="0" algn="ctr">
              <a:buNone/>
              <a:defRPr sz="12598"/>
            </a:lvl1pPr>
            <a:lvl2pPr marL="2399980" indent="0" algn="ctr">
              <a:buNone/>
              <a:defRPr sz="10499"/>
            </a:lvl2pPr>
            <a:lvl3pPr marL="4799960" indent="0" algn="ctr">
              <a:buNone/>
              <a:defRPr sz="9449"/>
            </a:lvl3pPr>
            <a:lvl4pPr marL="7199940" indent="0" algn="ctr">
              <a:buNone/>
              <a:defRPr sz="8399"/>
            </a:lvl4pPr>
            <a:lvl5pPr marL="9599920" indent="0" algn="ctr">
              <a:buNone/>
              <a:defRPr sz="8399"/>
            </a:lvl5pPr>
            <a:lvl6pPr marL="11999900" indent="0" algn="ctr">
              <a:buNone/>
              <a:defRPr sz="8399"/>
            </a:lvl6pPr>
            <a:lvl7pPr marL="14399880" indent="0" algn="ctr">
              <a:buNone/>
              <a:defRPr sz="8399"/>
            </a:lvl7pPr>
            <a:lvl8pPr marL="16799860" indent="0" algn="ctr">
              <a:buNone/>
              <a:defRPr sz="8399"/>
            </a:lvl8pPr>
            <a:lvl9pPr marL="19199840" indent="0" algn="ctr">
              <a:buNone/>
              <a:defRPr sz="8399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7691-6661-45AC-BE29-CBF85E0F2A38}" type="datetimeFigureOut">
              <a:rPr lang="es-ES" smtClean="0"/>
              <a:pPr/>
              <a:t>07/07/2026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2C94A-884B-4EF4-A228-123C90A761C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0083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7691-6661-45AC-BE29-CBF85E0F2A38}" type="datetimeFigureOut">
              <a:rPr lang="es-ES" smtClean="0"/>
              <a:pPr/>
              <a:t>07/07/2026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2C94A-884B-4EF4-A228-123C90A761C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59016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583236" y="1916653"/>
            <a:ext cx="11022896" cy="3050811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14549" y="1916653"/>
            <a:ext cx="32429678" cy="3050811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7691-6661-45AC-BE29-CBF85E0F2A38}" type="datetimeFigureOut">
              <a:rPr lang="es-ES" smtClean="0"/>
              <a:pPr/>
              <a:t>07/07/2026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2C94A-884B-4EF4-A228-123C90A761C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53501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7691-6661-45AC-BE29-CBF85E0F2A38}" type="datetimeFigureOut">
              <a:rPr lang="es-ES" smtClean="0"/>
              <a:pPr/>
              <a:t>07/07/2026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2C94A-884B-4EF4-A228-123C90A761C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0799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87924" y="8974945"/>
            <a:ext cx="44091582" cy="14974888"/>
          </a:xfrm>
        </p:spPr>
        <p:txBody>
          <a:bodyPr anchor="b"/>
          <a:lstStyle>
            <a:lvl1pPr>
              <a:defRPr sz="31496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87924" y="24091502"/>
            <a:ext cx="44091582" cy="7874940"/>
          </a:xfrm>
        </p:spPr>
        <p:txBody>
          <a:bodyPr/>
          <a:lstStyle>
            <a:lvl1pPr marL="0" indent="0">
              <a:buNone/>
              <a:defRPr sz="12598">
                <a:solidFill>
                  <a:schemeClr val="tx1"/>
                </a:solidFill>
              </a:defRPr>
            </a:lvl1pPr>
            <a:lvl2pPr marL="2399980" indent="0">
              <a:buNone/>
              <a:defRPr sz="10499">
                <a:solidFill>
                  <a:schemeClr val="tx1">
                    <a:tint val="75000"/>
                  </a:schemeClr>
                </a:solidFill>
              </a:defRPr>
            </a:lvl2pPr>
            <a:lvl3pPr marL="4799960" indent="0">
              <a:buNone/>
              <a:defRPr sz="9449">
                <a:solidFill>
                  <a:schemeClr val="tx1">
                    <a:tint val="75000"/>
                  </a:schemeClr>
                </a:solidFill>
              </a:defRPr>
            </a:lvl3pPr>
            <a:lvl4pPr marL="7199940" indent="0">
              <a:buNone/>
              <a:defRPr sz="8399">
                <a:solidFill>
                  <a:schemeClr val="tx1">
                    <a:tint val="75000"/>
                  </a:schemeClr>
                </a:solidFill>
              </a:defRPr>
            </a:lvl4pPr>
            <a:lvl5pPr marL="9599920" indent="0">
              <a:buNone/>
              <a:defRPr sz="8399">
                <a:solidFill>
                  <a:schemeClr val="tx1">
                    <a:tint val="75000"/>
                  </a:schemeClr>
                </a:solidFill>
              </a:defRPr>
            </a:lvl5pPr>
            <a:lvl6pPr marL="11999900" indent="0">
              <a:buNone/>
              <a:defRPr sz="8399">
                <a:solidFill>
                  <a:schemeClr val="tx1">
                    <a:tint val="75000"/>
                  </a:schemeClr>
                </a:solidFill>
              </a:defRPr>
            </a:lvl6pPr>
            <a:lvl7pPr marL="14399880" indent="0">
              <a:buNone/>
              <a:defRPr sz="8399">
                <a:solidFill>
                  <a:schemeClr val="tx1">
                    <a:tint val="75000"/>
                  </a:schemeClr>
                </a:solidFill>
              </a:defRPr>
            </a:lvl7pPr>
            <a:lvl8pPr marL="16799860" indent="0">
              <a:buNone/>
              <a:defRPr sz="8399">
                <a:solidFill>
                  <a:schemeClr val="tx1">
                    <a:tint val="75000"/>
                  </a:schemeClr>
                </a:solidFill>
              </a:defRPr>
            </a:lvl8pPr>
            <a:lvl9pPr marL="19199840" indent="0">
              <a:buNone/>
              <a:defRPr sz="839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7691-6661-45AC-BE29-CBF85E0F2A38}" type="datetimeFigureOut">
              <a:rPr lang="es-ES" smtClean="0"/>
              <a:pPr/>
              <a:t>07/07/2026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2C94A-884B-4EF4-A228-123C90A761C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0860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14546" y="9583264"/>
            <a:ext cx="21726287" cy="2284150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79842" y="9583264"/>
            <a:ext cx="21726287" cy="2284150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7691-6661-45AC-BE29-CBF85E0F2A38}" type="datetimeFigureOut">
              <a:rPr lang="es-ES" smtClean="0"/>
              <a:pPr/>
              <a:t>07/07/2026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2C94A-884B-4EF4-A228-123C90A761C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2467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1205" y="1916661"/>
            <a:ext cx="44091582" cy="695828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1211" y="8824938"/>
            <a:ext cx="21626438" cy="4324966"/>
          </a:xfrm>
        </p:spPr>
        <p:txBody>
          <a:bodyPr anchor="b"/>
          <a:lstStyle>
            <a:lvl1pPr marL="0" indent="0">
              <a:buNone/>
              <a:defRPr sz="12598" b="1"/>
            </a:lvl1pPr>
            <a:lvl2pPr marL="2399980" indent="0">
              <a:buNone/>
              <a:defRPr sz="10499" b="1"/>
            </a:lvl2pPr>
            <a:lvl3pPr marL="4799960" indent="0">
              <a:buNone/>
              <a:defRPr sz="9449" b="1"/>
            </a:lvl3pPr>
            <a:lvl4pPr marL="7199940" indent="0">
              <a:buNone/>
              <a:defRPr sz="8399" b="1"/>
            </a:lvl4pPr>
            <a:lvl5pPr marL="9599920" indent="0">
              <a:buNone/>
              <a:defRPr sz="8399" b="1"/>
            </a:lvl5pPr>
            <a:lvl6pPr marL="11999900" indent="0">
              <a:buNone/>
              <a:defRPr sz="8399" b="1"/>
            </a:lvl6pPr>
            <a:lvl7pPr marL="14399880" indent="0">
              <a:buNone/>
              <a:defRPr sz="8399" b="1"/>
            </a:lvl7pPr>
            <a:lvl8pPr marL="16799860" indent="0">
              <a:buNone/>
              <a:defRPr sz="8399" b="1"/>
            </a:lvl8pPr>
            <a:lvl9pPr marL="19199840" indent="0">
              <a:buNone/>
              <a:defRPr sz="839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1211" y="13149904"/>
            <a:ext cx="21626438" cy="1934152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879845" y="8824938"/>
            <a:ext cx="21732945" cy="4324966"/>
          </a:xfrm>
        </p:spPr>
        <p:txBody>
          <a:bodyPr anchor="b"/>
          <a:lstStyle>
            <a:lvl1pPr marL="0" indent="0">
              <a:buNone/>
              <a:defRPr sz="12598" b="1"/>
            </a:lvl1pPr>
            <a:lvl2pPr marL="2399980" indent="0">
              <a:buNone/>
              <a:defRPr sz="10499" b="1"/>
            </a:lvl2pPr>
            <a:lvl3pPr marL="4799960" indent="0">
              <a:buNone/>
              <a:defRPr sz="9449" b="1"/>
            </a:lvl3pPr>
            <a:lvl4pPr marL="7199940" indent="0">
              <a:buNone/>
              <a:defRPr sz="8399" b="1"/>
            </a:lvl4pPr>
            <a:lvl5pPr marL="9599920" indent="0">
              <a:buNone/>
              <a:defRPr sz="8399" b="1"/>
            </a:lvl5pPr>
            <a:lvl6pPr marL="11999900" indent="0">
              <a:buNone/>
              <a:defRPr sz="8399" b="1"/>
            </a:lvl6pPr>
            <a:lvl7pPr marL="14399880" indent="0">
              <a:buNone/>
              <a:defRPr sz="8399" b="1"/>
            </a:lvl7pPr>
            <a:lvl8pPr marL="16799860" indent="0">
              <a:buNone/>
              <a:defRPr sz="8399" b="1"/>
            </a:lvl8pPr>
            <a:lvl9pPr marL="19199840" indent="0">
              <a:buNone/>
              <a:defRPr sz="8399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879845" y="13149904"/>
            <a:ext cx="21732945" cy="1934152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7691-6661-45AC-BE29-CBF85E0F2A38}" type="datetimeFigureOut">
              <a:rPr lang="es-ES" smtClean="0"/>
              <a:pPr/>
              <a:t>07/07/2026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2C94A-884B-4EF4-A228-123C90A761C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4733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7691-6661-45AC-BE29-CBF85E0F2A38}" type="datetimeFigureOut">
              <a:rPr lang="es-ES" smtClean="0"/>
              <a:pPr/>
              <a:t>07/07/2026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2C94A-884B-4EF4-A228-123C90A761C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802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7691-6661-45AC-BE29-CBF85E0F2A38}" type="datetimeFigureOut">
              <a:rPr lang="es-ES" smtClean="0"/>
              <a:pPr/>
              <a:t>07/07/2026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2C94A-884B-4EF4-A228-123C90A761C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4381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1205" y="2399982"/>
            <a:ext cx="16487748" cy="8399939"/>
          </a:xfrm>
        </p:spPr>
        <p:txBody>
          <a:bodyPr anchor="b"/>
          <a:lstStyle>
            <a:lvl1pPr>
              <a:defRPr sz="1679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32945" y="5183304"/>
            <a:ext cx="25879842" cy="25583147"/>
          </a:xfrm>
        </p:spPr>
        <p:txBody>
          <a:bodyPr/>
          <a:lstStyle>
            <a:lvl1pPr>
              <a:defRPr sz="16798"/>
            </a:lvl1pPr>
            <a:lvl2pPr>
              <a:defRPr sz="14698"/>
            </a:lvl2pPr>
            <a:lvl3pPr>
              <a:defRPr sz="12598"/>
            </a:lvl3pPr>
            <a:lvl4pPr>
              <a:defRPr sz="10499"/>
            </a:lvl4pPr>
            <a:lvl5pPr>
              <a:defRPr sz="10499"/>
            </a:lvl5pPr>
            <a:lvl6pPr>
              <a:defRPr sz="10499"/>
            </a:lvl6pPr>
            <a:lvl7pPr>
              <a:defRPr sz="10499"/>
            </a:lvl7pPr>
            <a:lvl8pPr>
              <a:defRPr sz="10499"/>
            </a:lvl8pPr>
            <a:lvl9pPr>
              <a:defRPr sz="10499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1205" y="10799922"/>
            <a:ext cx="16487748" cy="20008190"/>
          </a:xfrm>
        </p:spPr>
        <p:txBody>
          <a:bodyPr/>
          <a:lstStyle>
            <a:lvl1pPr marL="0" indent="0">
              <a:buNone/>
              <a:defRPr sz="8399"/>
            </a:lvl1pPr>
            <a:lvl2pPr marL="2399980" indent="0">
              <a:buNone/>
              <a:defRPr sz="7349"/>
            </a:lvl2pPr>
            <a:lvl3pPr marL="4799960" indent="0">
              <a:buNone/>
              <a:defRPr sz="6299"/>
            </a:lvl3pPr>
            <a:lvl4pPr marL="7199940" indent="0">
              <a:buNone/>
              <a:defRPr sz="5249"/>
            </a:lvl4pPr>
            <a:lvl5pPr marL="9599920" indent="0">
              <a:buNone/>
              <a:defRPr sz="5249"/>
            </a:lvl5pPr>
            <a:lvl6pPr marL="11999900" indent="0">
              <a:buNone/>
              <a:defRPr sz="5249"/>
            </a:lvl6pPr>
            <a:lvl7pPr marL="14399880" indent="0">
              <a:buNone/>
              <a:defRPr sz="5249"/>
            </a:lvl7pPr>
            <a:lvl8pPr marL="16799860" indent="0">
              <a:buNone/>
              <a:defRPr sz="5249"/>
            </a:lvl8pPr>
            <a:lvl9pPr marL="19199840" indent="0">
              <a:buNone/>
              <a:defRPr sz="5249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7691-6661-45AC-BE29-CBF85E0F2A38}" type="datetimeFigureOut">
              <a:rPr lang="es-ES" smtClean="0"/>
              <a:pPr/>
              <a:t>07/07/2026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2C94A-884B-4EF4-A228-123C90A761C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6510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1205" y="2399982"/>
            <a:ext cx="16487748" cy="8399939"/>
          </a:xfrm>
        </p:spPr>
        <p:txBody>
          <a:bodyPr anchor="b"/>
          <a:lstStyle>
            <a:lvl1pPr>
              <a:defRPr sz="1679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32945" y="5183304"/>
            <a:ext cx="25879842" cy="25583147"/>
          </a:xfrm>
        </p:spPr>
        <p:txBody>
          <a:bodyPr anchor="t"/>
          <a:lstStyle>
            <a:lvl1pPr marL="0" indent="0">
              <a:buNone/>
              <a:defRPr sz="16798"/>
            </a:lvl1pPr>
            <a:lvl2pPr marL="2399980" indent="0">
              <a:buNone/>
              <a:defRPr sz="14698"/>
            </a:lvl2pPr>
            <a:lvl3pPr marL="4799960" indent="0">
              <a:buNone/>
              <a:defRPr sz="12598"/>
            </a:lvl3pPr>
            <a:lvl4pPr marL="7199940" indent="0">
              <a:buNone/>
              <a:defRPr sz="10499"/>
            </a:lvl4pPr>
            <a:lvl5pPr marL="9599920" indent="0">
              <a:buNone/>
              <a:defRPr sz="10499"/>
            </a:lvl5pPr>
            <a:lvl6pPr marL="11999900" indent="0">
              <a:buNone/>
              <a:defRPr sz="10499"/>
            </a:lvl6pPr>
            <a:lvl7pPr marL="14399880" indent="0">
              <a:buNone/>
              <a:defRPr sz="10499"/>
            </a:lvl7pPr>
            <a:lvl8pPr marL="16799860" indent="0">
              <a:buNone/>
              <a:defRPr sz="10499"/>
            </a:lvl8pPr>
            <a:lvl9pPr marL="19199840" indent="0">
              <a:buNone/>
              <a:defRPr sz="10499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1205" y="10799922"/>
            <a:ext cx="16487748" cy="20008190"/>
          </a:xfrm>
        </p:spPr>
        <p:txBody>
          <a:bodyPr/>
          <a:lstStyle>
            <a:lvl1pPr marL="0" indent="0">
              <a:buNone/>
              <a:defRPr sz="8399"/>
            </a:lvl1pPr>
            <a:lvl2pPr marL="2399980" indent="0">
              <a:buNone/>
              <a:defRPr sz="7349"/>
            </a:lvl2pPr>
            <a:lvl3pPr marL="4799960" indent="0">
              <a:buNone/>
              <a:defRPr sz="6299"/>
            </a:lvl3pPr>
            <a:lvl4pPr marL="7199940" indent="0">
              <a:buNone/>
              <a:defRPr sz="5249"/>
            </a:lvl4pPr>
            <a:lvl5pPr marL="9599920" indent="0">
              <a:buNone/>
              <a:defRPr sz="5249"/>
            </a:lvl5pPr>
            <a:lvl6pPr marL="11999900" indent="0">
              <a:buNone/>
              <a:defRPr sz="5249"/>
            </a:lvl6pPr>
            <a:lvl7pPr marL="14399880" indent="0">
              <a:buNone/>
              <a:defRPr sz="5249"/>
            </a:lvl7pPr>
            <a:lvl8pPr marL="16799860" indent="0">
              <a:buNone/>
              <a:defRPr sz="5249"/>
            </a:lvl8pPr>
            <a:lvl9pPr marL="19199840" indent="0">
              <a:buNone/>
              <a:defRPr sz="5249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947691-6661-45AC-BE29-CBF85E0F2A38}" type="datetimeFigureOut">
              <a:rPr lang="es-ES" smtClean="0"/>
              <a:pPr/>
              <a:t>07/07/2026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2C94A-884B-4EF4-A228-123C90A761C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74872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14547" y="1916661"/>
            <a:ext cx="44091582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14547" y="9583264"/>
            <a:ext cx="44091582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14546" y="33366432"/>
            <a:ext cx="1150215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2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947691-6661-45AC-BE29-CBF85E0F2A38}" type="datetimeFigureOut">
              <a:rPr lang="es-ES" smtClean="0"/>
              <a:pPr/>
              <a:t>07/07/2026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33724" y="33366432"/>
            <a:ext cx="17253228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2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03977" y="33366432"/>
            <a:ext cx="1150215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29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2C94A-884B-4EF4-A228-123C90A761C2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5832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799960" rtl="0" eaLnBrk="1" latinLnBrk="0" hangingPunct="1">
        <a:lnSpc>
          <a:spcPct val="90000"/>
        </a:lnSpc>
        <a:spcBef>
          <a:spcPct val="0"/>
        </a:spcBef>
        <a:buNone/>
        <a:defRPr sz="2309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99990" indent="-1199990" algn="l" defTabSz="4799960" rtl="0" eaLnBrk="1" latinLnBrk="0" hangingPunct="1">
        <a:lnSpc>
          <a:spcPct val="90000"/>
        </a:lnSpc>
        <a:spcBef>
          <a:spcPts val="5249"/>
        </a:spcBef>
        <a:buFont typeface="Arial" panose="020B0604020202020204" pitchFamily="34" charset="0"/>
        <a:buChar char="•"/>
        <a:defRPr sz="14698" kern="1200">
          <a:solidFill>
            <a:schemeClr val="tx1"/>
          </a:solidFill>
          <a:latin typeface="+mn-lt"/>
          <a:ea typeface="+mn-ea"/>
          <a:cs typeface="+mn-cs"/>
        </a:defRPr>
      </a:lvl1pPr>
      <a:lvl2pPr marL="3599970" indent="-1199990" algn="l" defTabSz="4799960" rtl="0" eaLnBrk="1" latinLnBrk="0" hangingPunct="1">
        <a:lnSpc>
          <a:spcPct val="90000"/>
        </a:lnSpc>
        <a:spcBef>
          <a:spcPts val="2625"/>
        </a:spcBef>
        <a:buFont typeface="Arial" panose="020B0604020202020204" pitchFamily="34" charset="0"/>
        <a:buChar char="•"/>
        <a:defRPr sz="12598" kern="1200">
          <a:solidFill>
            <a:schemeClr val="tx1"/>
          </a:solidFill>
          <a:latin typeface="+mn-lt"/>
          <a:ea typeface="+mn-ea"/>
          <a:cs typeface="+mn-cs"/>
        </a:defRPr>
      </a:lvl2pPr>
      <a:lvl3pPr marL="5999950" indent="-1199990" algn="l" defTabSz="4799960" rtl="0" eaLnBrk="1" latinLnBrk="0" hangingPunct="1">
        <a:lnSpc>
          <a:spcPct val="90000"/>
        </a:lnSpc>
        <a:spcBef>
          <a:spcPts val="2625"/>
        </a:spcBef>
        <a:buFont typeface="Arial" panose="020B0604020202020204" pitchFamily="34" charset="0"/>
        <a:buChar char="•"/>
        <a:defRPr sz="10499" kern="1200">
          <a:solidFill>
            <a:schemeClr val="tx1"/>
          </a:solidFill>
          <a:latin typeface="+mn-lt"/>
          <a:ea typeface="+mn-ea"/>
          <a:cs typeface="+mn-cs"/>
        </a:defRPr>
      </a:lvl3pPr>
      <a:lvl4pPr marL="8399930" indent="-1199990" algn="l" defTabSz="4799960" rtl="0" eaLnBrk="1" latinLnBrk="0" hangingPunct="1">
        <a:lnSpc>
          <a:spcPct val="90000"/>
        </a:lnSpc>
        <a:spcBef>
          <a:spcPts val="2625"/>
        </a:spcBef>
        <a:buFont typeface="Arial" panose="020B0604020202020204" pitchFamily="34" charset="0"/>
        <a:buChar char="•"/>
        <a:defRPr sz="9449" kern="1200">
          <a:solidFill>
            <a:schemeClr val="tx1"/>
          </a:solidFill>
          <a:latin typeface="+mn-lt"/>
          <a:ea typeface="+mn-ea"/>
          <a:cs typeface="+mn-cs"/>
        </a:defRPr>
      </a:lvl4pPr>
      <a:lvl5pPr marL="10799910" indent="-1199990" algn="l" defTabSz="4799960" rtl="0" eaLnBrk="1" latinLnBrk="0" hangingPunct="1">
        <a:lnSpc>
          <a:spcPct val="90000"/>
        </a:lnSpc>
        <a:spcBef>
          <a:spcPts val="2625"/>
        </a:spcBef>
        <a:buFont typeface="Arial" panose="020B0604020202020204" pitchFamily="34" charset="0"/>
        <a:buChar char="•"/>
        <a:defRPr sz="9449" kern="1200">
          <a:solidFill>
            <a:schemeClr val="tx1"/>
          </a:solidFill>
          <a:latin typeface="+mn-lt"/>
          <a:ea typeface="+mn-ea"/>
          <a:cs typeface="+mn-cs"/>
        </a:defRPr>
      </a:lvl5pPr>
      <a:lvl6pPr marL="13199890" indent="-1199990" algn="l" defTabSz="4799960" rtl="0" eaLnBrk="1" latinLnBrk="0" hangingPunct="1">
        <a:lnSpc>
          <a:spcPct val="90000"/>
        </a:lnSpc>
        <a:spcBef>
          <a:spcPts val="2625"/>
        </a:spcBef>
        <a:buFont typeface="Arial" panose="020B0604020202020204" pitchFamily="34" charset="0"/>
        <a:buChar char="•"/>
        <a:defRPr sz="9449" kern="1200">
          <a:solidFill>
            <a:schemeClr val="tx1"/>
          </a:solidFill>
          <a:latin typeface="+mn-lt"/>
          <a:ea typeface="+mn-ea"/>
          <a:cs typeface="+mn-cs"/>
        </a:defRPr>
      </a:lvl6pPr>
      <a:lvl7pPr marL="15599870" indent="-1199990" algn="l" defTabSz="4799960" rtl="0" eaLnBrk="1" latinLnBrk="0" hangingPunct="1">
        <a:lnSpc>
          <a:spcPct val="90000"/>
        </a:lnSpc>
        <a:spcBef>
          <a:spcPts val="2625"/>
        </a:spcBef>
        <a:buFont typeface="Arial" panose="020B0604020202020204" pitchFamily="34" charset="0"/>
        <a:buChar char="•"/>
        <a:defRPr sz="9449" kern="1200">
          <a:solidFill>
            <a:schemeClr val="tx1"/>
          </a:solidFill>
          <a:latin typeface="+mn-lt"/>
          <a:ea typeface="+mn-ea"/>
          <a:cs typeface="+mn-cs"/>
        </a:defRPr>
      </a:lvl7pPr>
      <a:lvl8pPr marL="17999850" indent="-1199990" algn="l" defTabSz="4799960" rtl="0" eaLnBrk="1" latinLnBrk="0" hangingPunct="1">
        <a:lnSpc>
          <a:spcPct val="90000"/>
        </a:lnSpc>
        <a:spcBef>
          <a:spcPts val="2625"/>
        </a:spcBef>
        <a:buFont typeface="Arial" panose="020B0604020202020204" pitchFamily="34" charset="0"/>
        <a:buChar char="•"/>
        <a:defRPr sz="9449" kern="1200">
          <a:solidFill>
            <a:schemeClr val="tx1"/>
          </a:solidFill>
          <a:latin typeface="+mn-lt"/>
          <a:ea typeface="+mn-ea"/>
          <a:cs typeface="+mn-cs"/>
        </a:defRPr>
      </a:lvl8pPr>
      <a:lvl9pPr marL="20399830" indent="-1199990" algn="l" defTabSz="4799960" rtl="0" eaLnBrk="1" latinLnBrk="0" hangingPunct="1">
        <a:lnSpc>
          <a:spcPct val="90000"/>
        </a:lnSpc>
        <a:spcBef>
          <a:spcPts val="2625"/>
        </a:spcBef>
        <a:buFont typeface="Arial" panose="020B0604020202020204" pitchFamily="34" charset="0"/>
        <a:buChar char="•"/>
        <a:defRPr sz="94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799960" rtl="0" eaLnBrk="1" latinLnBrk="0" hangingPunct="1">
        <a:defRPr sz="9449" kern="1200">
          <a:solidFill>
            <a:schemeClr val="tx1"/>
          </a:solidFill>
          <a:latin typeface="+mn-lt"/>
          <a:ea typeface="+mn-ea"/>
          <a:cs typeface="+mn-cs"/>
        </a:defRPr>
      </a:lvl1pPr>
      <a:lvl2pPr marL="2399980" algn="l" defTabSz="4799960" rtl="0" eaLnBrk="1" latinLnBrk="0" hangingPunct="1">
        <a:defRPr sz="9449" kern="1200">
          <a:solidFill>
            <a:schemeClr val="tx1"/>
          </a:solidFill>
          <a:latin typeface="+mn-lt"/>
          <a:ea typeface="+mn-ea"/>
          <a:cs typeface="+mn-cs"/>
        </a:defRPr>
      </a:lvl2pPr>
      <a:lvl3pPr marL="4799960" algn="l" defTabSz="4799960" rtl="0" eaLnBrk="1" latinLnBrk="0" hangingPunct="1">
        <a:defRPr sz="9449" kern="1200">
          <a:solidFill>
            <a:schemeClr val="tx1"/>
          </a:solidFill>
          <a:latin typeface="+mn-lt"/>
          <a:ea typeface="+mn-ea"/>
          <a:cs typeface="+mn-cs"/>
        </a:defRPr>
      </a:lvl3pPr>
      <a:lvl4pPr marL="7199940" algn="l" defTabSz="4799960" rtl="0" eaLnBrk="1" latinLnBrk="0" hangingPunct="1">
        <a:defRPr sz="9449" kern="1200">
          <a:solidFill>
            <a:schemeClr val="tx1"/>
          </a:solidFill>
          <a:latin typeface="+mn-lt"/>
          <a:ea typeface="+mn-ea"/>
          <a:cs typeface="+mn-cs"/>
        </a:defRPr>
      </a:lvl4pPr>
      <a:lvl5pPr marL="9599920" algn="l" defTabSz="4799960" rtl="0" eaLnBrk="1" latinLnBrk="0" hangingPunct="1">
        <a:defRPr sz="9449" kern="1200">
          <a:solidFill>
            <a:schemeClr val="tx1"/>
          </a:solidFill>
          <a:latin typeface="+mn-lt"/>
          <a:ea typeface="+mn-ea"/>
          <a:cs typeface="+mn-cs"/>
        </a:defRPr>
      </a:lvl5pPr>
      <a:lvl6pPr marL="11999900" algn="l" defTabSz="4799960" rtl="0" eaLnBrk="1" latinLnBrk="0" hangingPunct="1">
        <a:defRPr sz="9449" kern="1200">
          <a:solidFill>
            <a:schemeClr val="tx1"/>
          </a:solidFill>
          <a:latin typeface="+mn-lt"/>
          <a:ea typeface="+mn-ea"/>
          <a:cs typeface="+mn-cs"/>
        </a:defRPr>
      </a:lvl6pPr>
      <a:lvl7pPr marL="14399880" algn="l" defTabSz="4799960" rtl="0" eaLnBrk="1" latinLnBrk="0" hangingPunct="1">
        <a:defRPr sz="9449" kern="1200">
          <a:solidFill>
            <a:schemeClr val="tx1"/>
          </a:solidFill>
          <a:latin typeface="+mn-lt"/>
          <a:ea typeface="+mn-ea"/>
          <a:cs typeface="+mn-cs"/>
        </a:defRPr>
      </a:lvl7pPr>
      <a:lvl8pPr marL="16799860" algn="l" defTabSz="4799960" rtl="0" eaLnBrk="1" latinLnBrk="0" hangingPunct="1">
        <a:defRPr sz="9449" kern="1200">
          <a:solidFill>
            <a:schemeClr val="tx1"/>
          </a:solidFill>
          <a:latin typeface="+mn-lt"/>
          <a:ea typeface="+mn-ea"/>
          <a:cs typeface="+mn-cs"/>
        </a:defRPr>
      </a:lvl8pPr>
      <a:lvl9pPr marL="19199840" algn="l" defTabSz="4799960" rtl="0" eaLnBrk="1" latinLnBrk="0" hangingPunct="1">
        <a:defRPr sz="94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>
            <a:extLst>
              <a:ext uri="{FF2B5EF4-FFF2-40B4-BE49-F238E27FC236}">
                <a16:creationId xmlns:a16="http://schemas.microsoft.com/office/drawing/2014/main" id="{440A38F8-C2A0-495F-AABB-41346732D90C}"/>
              </a:ext>
            </a:extLst>
          </p:cNvPr>
          <p:cNvSpPr txBox="1"/>
          <p:nvPr/>
        </p:nvSpPr>
        <p:spPr>
          <a:xfrm>
            <a:off x="14962909" y="17199920"/>
            <a:ext cx="33624979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0" dirty="0">
                <a:solidFill>
                  <a:schemeClr val="accent2"/>
                </a:solidFill>
                <a:latin typeface="Franklin Gothic Demi Cond" panose="020B0706030402020204" pitchFamily="34" charset="0"/>
              </a:rPr>
              <a:t>PROYECTO: </a:t>
            </a:r>
            <a:r>
              <a:rPr lang="es-ES" sz="11000" dirty="0" smtClean="0">
                <a:solidFill>
                  <a:schemeClr val="accent2"/>
                </a:solidFill>
                <a:latin typeface="Franklin Gothic Demi Cond" panose="020B0706030402020204" pitchFamily="34" charset="0"/>
              </a:rPr>
              <a:t>………………………………………………………………</a:t>
            </a:r>
            <a:endParaRPr lang="es-ES" sz="11000" dirty="0">
              <a:solidFill>
                <a:schemeClr val="accent2"/>
              </a:solidFill>
              <a:latin typeface="Franklin Gothic Demi Cond" panose="020B0706030402020204" pitchFamily="34" charset="0"/>
            </a:endParaRPr>
          </a:p>
        </p:txBody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id="{DBF3C9EF-3CEF-4C5B-A1DA-C67067793B95}"/>
              </a:ext>
            </a:extLst>
          </p:cNvPr>
          <p:cNvGrpSpPr/>
          <p:nvPr/>
        </p:nvGrpSpPr>
        <p:grpSpPr>
          <a:xfrm>
            <a:off x="14962909" y="20376072"/>
            <a:ext cx="33624981" cy="7959968"/>
            <a:chOff x="7100287" y="25444148"/>
            <a:chExt cx="37491291" cy="5947365"/>
          </a:xfrm>
        </p:grpSpPr>
        <p:sp>
          <p:nvSpPr>
            <p:cNvPr id="9" name="CuadroTexto 8">
              <a:extLst>
                <a:ext uri="{FF2B5EF4-FFF2-40B4-BE49-F238E27FC236}">
                  <a16:creationId xmlns:a16="http://schemas.microsoft.com/office/drawing/2014/main" id="{3C48A995-E6A0-450F-A018-43BB3717C112}"/>
                </a:ext>
              </a:extLst>
            </p:cNvPr>
            <p:cNvSpPr txBox="1"/>
            <p:nvPr/>
          </p:nvSpPr>
          <p:spPr>
            <a:xfrm>
              <a:off x="7100287" y="25444149"/>
              <a:ext cx="17094937" cy="10808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800" b="1" dirty="0" smtClean="0">
                  <a:solidFill>
                    <a:schemeClr val="accent2"/>
                  </a:solidFill>
                </a:rPr>
                <a:t>EXPEDIENTE</a:t>
              </a:r>
              <a:r>
                <a:rPr lang="es-ES" sz="8800" b="1" dirty="0" smtClean="0">
                  <a:solidFill>
                    <a:schemeClr val="accent2"/>
                  </a:solidFill>
                </a:rPr>
                <a:t>: </a:t>
              </a:r>
              <a:r>
                <a:rPr lang="es-ES" sz="8800" b="1" dirty="0" smtClean="0">
                  <a:solidFill>
                    <a:schemeClr val="accent2"/>
                  </a:solidFill>
                </a:rPr>
                <a:t>…………………….</a:t>
              </a:r>
              <a:endParaRPr lang="es-ES" sz="8800" b="1" dirty="0">
                <a:solidFill>
                  <a:schemeClr val="accent2"/>
                </a:solidFill>
              </a:endParaRPr>
            </a:p>
          </p:txBody>
        </p:sp>
        <p:sp>
          <p:nvSpPr>
            <p:cNvPr id="20" name="CuadroTexto 19">
              <a:extLst>
                <a:ext uri="{FF2B5EF4-FFF2-40B4-BE49-F238E27FC236}">
                  <a16:creationId xmlns:a16="http://schemas.microsoft.com/office/drawing/2014/main" id="{DC7F051A-CC06-4188-906A-335ADE34CEF5}"/>
                </a:ext>
              </a:extLst>
            </p:cNvPr>
            <p:cNvSpPr txBox="1"/>
            <p:nvPr/>
          </p:nvSpPr>
          <p:spPr>
            <a:xfrm>
              <a:off x="7100287" y="27353844"/>
              <a:ext cx="17094937" cy="10808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800" b="1" dirty="0">
                  <a:solidFill>
                    <a:schemeClr val="accent2"/>
                  </a:solidFill>
                </a:rPr>
                <a:t>PLAZO DE EJECUCIÓN:   </a:t>
              </a:r>
              <a:r>
                <a:rPr lang="es-ES" sz="8800" b="1" dirty="0" smtClean="0">
                  <a:solidFill>
                    <a:schemeClr val="accent2"/>
                  </a:solidFill>
                </a:rPr>
                <a:t>… DIAS</a:t>
              </a:r>
              <a:endParaRPr lang="es-ES" sz="8800" b="1" dirty="0">
                <a:solidFill>
                  <a:schemeClr val="accent2"/>
                </a:solidFill>
              </a:endParaRPr>
            </a:p>
          </p:txBody>
        </p:sp>
        <p:sp>
          <p:nvSpPr>
            <p:cNvPr id="22" name="CuadroTexto 21">
              <a:extLst>
                <a:ext uri="{FF2B5EF4-FFF2-40B4-BE49-F238E27FC236}">
                  <a16:creationId xmlns:a16="http://schemas.microsoft.com/office/drawing/2014/main" id="{21743F01-1EFB-4167-B3A1-A7C3A17F0473}"/>
                </a:ext>
              </a:extLst>
            </p:cNvPr>
            <p:cNvSpPr txBox="1"/>
            <p:nvPr/>
          </p:nvSpPr>
          <p:spPr>
            <a:xfrm>
              <a:off x="25240405" y="25444148"/>
              <a:ext cx="18419170" cy="10808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800" b="1" dirty="0">
                  <a:solidFill>
                    <a:schemeClr val="accent2"/>
                  </a:solidFill>
                </a:rPr>
                <a:t>CONTRATISTA:  </a:t>
              </a:r>
              <a:r>
                <a:rPr lang="es-ES" sz="8800" b="1" dirty="0" smtClean="0">
                  <a:solidFill>
                    <a:schemeClr val="accent2"/>
                  </a:solidFill>
                </a:rPr>
                <a:t>……………………..</a:t>
              </a:r>
              <a:endParaRPr lang="es-ES" sz="8800" b="1" dirty="0">
                <a:solidFill>
                  <a:schemeClr val="accent2"/>
                </a:solidFill>
              </a:endParaRPr>
            </a:p>
          </p:txBody>
        </p:sp>
        <p:sp>
          <p:nvSpPr>
            <p:cNvPr id="23" name="CuadroTexto 22">
              <a:extLst>
                <a:ext uri="{FF2B5EF4-FFF2-40B4-BE49-F238E27FC236}">
                  <a16:creationId xmlns:a16="http://schemas.microsoft.com/office/drawing/2014/main" id="{6794C894-864F-407C-AB8A-77D0C35E3B81}"/>
                </a:ext>
              </a:extLst>
            </p:cNvPr>
            <p:cNvSpPr txBox="1"/>
            <p:nvPr/>
          </p:nvSpPr>
          <p:spPr>
            <a:xfrm>
              <a:off x="25247737" y="27054069"/>
              <a:ext cx="19343841" cy="10808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800" b="1" dirty="0">
                  <a:solidFill>
                    <a:schemeClr val="accent2"/>
                  </a:solidFill>
                </a:rPr>
                <a:t>PRESUPUESTO:      </a:t>
              </a:r>
              <a:r>
                <a:rPr lang="es-ES" sz="8800" b="1" dirty="0" smtClean="0">
                  <a:solidFill>
                    <a:schemeClr val="accent2"/>
                  </a:solidFill>
                </a:rPr>
                <a:t>…………………. </a:t>
              </a:r>
              <a:r>
                <a:rPr lang="es-ES" sz="8800" b="1" dirty="0">
                  <a:solidFill>
                    <a:schemeClr val="accent2"/>
                  </a:solidFill>
                </a:rPr>
                <a:t>€</a:t>
              </a:r>
            </a:p>
          </p:txBody>
        </p:sp>
        <p:sp>
          <p:nvSpPr>
            <p:cNvPr id="24" name="CuadroTexto 23">
              <a:extLst>
                <a:ext uri="{FF2B5EF4-FFF2-40B4-BE49-F238E27FC236}">
                  <a16:creationId xmlns:a16="http://schemas.microsoft.com/office/drawing/2014/main" id="{34056BC9-E6C7-47E0-B53B-3E35B5FECA55}"/>
                </a:ext>
              </a:extLst>
            </p:cNvPr>
            <p:cNvSpPr txBox="1"/>
            <p:nvPr/>
          </p:nvSpPr>
          <p:spPr>
            <a:xfrm>
              <a:off x="25240401" y="28642615"/>
              <a:ext cx="18419172" cy="10808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800" b="1" dirty="0">
                  <a:solidFill>
                    <a:schemeClr val="accent2"/>
                  </a:solidFill>
                </a:rPr>
                <a:t>FEDER (85%):   </a:t>
              </a:r>
              <a:r>
                <a:rPr lang="es-ES" sz="8800" b="1" dirty="0" smtClean="0">
                  <a:solidFill>
                    <a:schemeClr val="accent2"/>
                  </a:solidFill>
                </a:rPr>
                <a:t>…………………..….. </a:t>
              </a:r>
              <a:r>
                <a:rPr lang="es-ES" sz="8800" b="1" dirty="0">
                  <a:solidFill>
                    <a:schemeClr val="accent2"/>
                  </a:solidFill>
                </a:rPr>
                <a:t>€</a:t>
              </a:r>
            </a:p>
          </p:txBody>
        </p:sp>
        <p:sp>
          <p:nvSpPr>
            <p:cNvPr id="25" name="CuadroTexto 24">
              <a:extLst>
                <a:ext uri="{FF2B5EF4-FFF2-40B4-BE49-F238E27FC236}">
                  <a16:creationId xmlns:a16="http://schemas.microsoft.com/office/drawing/2014/main" id="{AD82B8F9-EA93-4806-BA75-9ED454C4CCA4}"/>
                </a:ext>
              </a:extLst>
            </p:cNvPr>
            <p:cNvSpPr txBox="1"/>
            <p:nvPr/>
          </p:nvSpPr>
          <p:spPr>
            <a:xfrm>
              <a:off x="25240403" y="30310710"/>
              <a:ext cx="19351173" cy="108080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sz="8800" b="1" dirty="0">
                  <a:solidFill>
                    <a:schemeClr val="accent2"/>
                  </a:solidFill>
                </a:rPr>
                <a:t>DIPUTACIÓN (15%):   </a:t>
              </a:r>
              <a:r>
                <a:rPr lang="es-ES" sz="8800" b="1" dirty="0" smtClean="0">
                  <a:solidFill>
                    <a:schemeClr val="accent2"/>
                  </a:solidFill>
                </a:rPr>
                <a:t>……….…….. </a:t>
              </a:r>
              <a:r>
                <a:rPr lang="es-ES" sz="8800" b="1" dirty="0">
                  <a:solidFill>
                    <a:schemeClr val="accent2"/>
                  </a:solidFill>
                </a:rPr>
                <a:t>€</a:t>
              </a:r>
            </a:p>
          </p:txBody>
        </p:sp>
      </p:grpSp>
      <p:sp>
        <p:nvSpPr>
          <p:cNvPr id="5" name="Rectángulo 4">
            <a:extLst>
              <a:ext uri="{FF2B5EF4-FFF2-40B4-BE49-F238E27FC236}">
                <a16:creationId xmlns:a16="http://schemas.microsoft.com/office/drawing/2014/main" id="{53CEE528-0D51-4433-B2C9-DA99D4EC9DD8}"/>
              </a:ext>
            </a:extLst>
          </p:cNvPr>
          <p:cNvSpPr/>
          <p:nvPr/>
        </p:nvSpPr>
        <p:spPr>
          <a:xfrm>
            <a:off x="0" y="5532679"/>
            <a:ext cx="51139778" cy="904367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00D4B1A-263C-425F-AF8A-5941A252B48C}"/>
              </a:ext>
            </a:extLst>
          </p:cNvPr>
          <p:cNvSpPr txBox="1"/>
          <p:nvPr/>
        </p:nvSpPr>
        <p:spPr>
          <a:xfrm>
            <a:off x="2251840" y="6928844"/>
            <a:ext cx="45500160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3800" dirty="0">
                <a:solidFill>
                  <a:schemeClr val="bg1"/>
                </a:solidFill>
                <a:latin typeface="Franklin Gothic Demi Cond" panose="020B0706030402020204" pitchFamily="34" charset="0"/>
              </a:rPr>
              <a:t> </a:t>
            </a:r>
            <a:r>
              <a:rPr lang="es-ES" sz="138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NOMBRE DEL PROYECTO PAI</a:t>
            </a:r>
            <a:endParaRPr lang="es-ES" sz="138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  <a:p>
            <a:pPr algn="ctr"/>
            <a:r>
              <a:rPr lang="es-ES" sz="13800" dirty="0">
                <a:solidFill>
                  <a:schemeClr val="bg1"/>
                </a:solidFill>
                <a:latin typeface="Franklin Gothic Demi Cond" panose="020B0706030402020204" pitchFamily="34" charset="0"/>
              </a:rPr>
              <a:t>PLAN DE ACTUACION INTEGRADO </a:t>
            </a:r>
            <a:r>
              <a:rPr lang="es-ES" sz="138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………………….2030</a:t>
            </a:r>
            <a:endParaRPr lang="es-ES" sz="138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  <a:p>
            <a:pPr algn="ctr"/>
            <a:endParaRPr lang="es-ES" sz="50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  <a:p>
            <a:pPr lvl="0" algn="ctr"/>
            <a:r>
              <a:rPr lang="es-ES" sz="11000" dirty="0" smtClean="0">
                <a:solidFill>
                  <a:prstClr val="white"/>
                </a:solidFill>
                <a:latin typeface="Franklin Gothic Demi Cond" panose="020B0706030402020204" pitchFamily="34" charset="0"/>
              </a:rPr>
              <a:t>NOMBRE DE LA OPERACION</a:t>
            </a:r>
            <a:endParaRPr lang="es-ES" sz="138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27" name="CuadroTexto 18">
            <a:extLst>
              <a:ext uri="{FF2B5EF4-FFF2-40B4-BE49-F238E27FC236}">
                <a16:creationId xmlns:a16="http://schemas.microsoft.com/office/drawing/2014/main" id="{EDA2F08C-4BBE-49E7-9E66-A696C397BEA7}"/>
              </a:ext>
            </a:extLst>
          </p:cNvPr>
          <p:cNvSpPr txBox="1"/>
          <p:nvPr/>
        </p:nvSpPr>
        <p:spPr>
          <a:xfrm>
            <a:off x="14962909" y="25487955"/>
            <a:ext cx="15757863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8800" b="1" dirty="0">
                <a:solidFill>
                  <a:schemeClr val="accent2"/>
                </a:solidFill>
              </a:rPr>
              <a:t>FECHA DE INICIO</a:t>
            </a:r>
            <a:r>
              <a:rPr lang="es-ES" sz="8800" b="1" dirty="0" smtClean="0">
                <a:solidFill>
                  <a:schemeClr val="accent2"/>
                </a:solidFill>
              </a:rPr>
              <a:t>:   ………………</a:t>
            </a:r>
            <a:endParaRPr lang="es-ES" sz="8800" b="1" dirty="0">
              <a:solidFill>
                <a:schemeClr val="accent2"/>
              </a:solidFill>
            </a:endParaRPr>
          </a:p>
        </p:txBody>
      </p:sp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653" y="31306283"/>
            <a:ext cx="41342534" cy="2977001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2843"/>
            <a:ext cx="51120675" cy="3126525"/>
          </a:xfrm>
          <a:prstGeom prst="rect">
            <a:avLst/>
          </a:prstGeom>
        </p:spPr>
      </p:pic>
      <p:sp>
        <p:nvSpPr>
          <p:cNvPr id="26" name="CuadroTexto 25">
            <a:extLst>
              <a:ext uri="{FF2B5EF4-FFF2-40B4-BE49-F238E27FC236}">
                <a16:creationId xmlns:a16="http://schemas.microsoft.com/office/drawing/2014/main" id="{300D4B1A-263C-425F-AF8A-5941A252B48C}"/>
              </a:ext>
            </a:extLst>
          </p:cNvPr>
          <p:cNvSpPr txBox="1"/>
          <p:nvPr/>
        </p:nvSpPr>
        <p:spPr>
          <a:xfrm>
            <a:off x="1385113" y="16073953"/>
            <a:ext cx="12298383" cy="858696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38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 FOTO</a:t>
            </a:r>
            <a:endParaRPr lang="es-ES" sz="138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  <a:p>
            <a:pPr algn="ctr"/>
            <a:r>
              <a:rPr lang="es-ES" sz="138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 O </a:t>
            </a:r>
            <a:endParaRPr lang="es-ES" sz="138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  <a:p>
            <a:pPr algn="ctr"/>
            <a:r>
              <a:rPr lang="es-ES" sz="138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IMAGEN </a:t>
            </a:r>
            <a:endParaRPr lang="es-ES" sz="138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  <a:p>
            <a:pPr algn="ctr"/>
            <a:r>
              <a:rPr lang="es-ES" sz="138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DE LA OBRA </a:t>
            </a:r>
            <a:endParaRPr lang="es-ES" sz="138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00D4B1A-263C-425F-AF8A-5941A252B48C}"/>
              </a:ext>
            </a:extLst>
          </p:cNvPr>
          <p:cNvSpPr txBox="1"/>
          <p:nvPr/>
        </p:nvSpPr>
        <p:spPr>
          <a:xfrm>
            <a:off x="3542941" y="26615794"/>
            <a:ext cx="6663058" cy="221599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13800" dirty="0" smtClean="0">
                <a:solidFill>
                  <a:schemeClr val="bg1"/>
                </a:solidFill>
                <a:latin typeface="Franklin Gothic Demi Cond" panose="020B0706030402020204" pitchFamily="34" charset="0"/>
              </a:rPr>
              <a:t>Logo PAI</a:t>
            </a:r>
            <a:endParaRPr lang="es-ES" sz="13800" dirty="0">
              <a:solidFill>
                <a:schemeClr val="bg1"/>
              </a:solidFill>
              <a:latin typeface="Franklin Gothic Demi Cond" panose="020B07060304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8480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Personalizado 1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63688"/>
      </a:accent1>
      <a:accent2>
        <a:srgbClr val="263688"/>
      </a:accent2>
      <a:accent3>
        <a:srgbClr val="DF090B"/>
      </a:accent3>
      <a:accent4>
        <a:srgbClr val="F4AC1A"/>
      </a:accent4>
      <a:accent5>
        <a:srgbClr val="4A484B"/>
      </a:accent5>
      <a:accent6>
        <a:srgbClr val="263688"/>
      </a:accent6>
      <a:hlink>
        <a:srgbClr val="263688"/>
      </a:hlink>
      <a:folHlink>
        <a:srgbClr val="263688"/>
      </a:folHlink>
    </a:clrScheme>
    <a:fontScheme name="Tema de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B8658FC0E1A2649A7962C7A2970B0A2" ma:contentTypeVersion="13" ma:contentTypeDescription="Crear nuevo documento." ma:contentTypeScope="" ma:versionID="b6c2a6f574d8d3b5edd14faa020d81d3">
  <xsd:schema xmlns:xsd="http://www.w3.org/2001/XMLSchema" xmlns:xs="http://www.w3.org/2001/XMLSchema" xmlns:p="http://schemas.microsoft.com/office/2006/metadata/properties" xmlns:ns2="a96cdd0d-d819-4cc4-a7af-2bfece634f7f" xmlns:ns3="2f8ae260-f88c-49ea-be31-5bbfb1130ac3" targetNamespace="http://schemas.microsoft.com/office/2006/metadata/properties" ma:root="true" ma:fieldsID="285608380f5495d90b81717e0f4884e5" ns2:_="" ns3:_="">
    <xsd:import namespace="a96cdd0d-d819-4cc4-a7af-2bfece634f7f"/>
    <xsd:import namespace="2f8ae260-f88c-49ea-be31-5bbfb1130ac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6cdd0d-d819-4cc4-a7af-2bfece634f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Etiquetas de imagen" ma:readOnly="false" ma:fieldId="{5cf76f15-5ced-4ddc-b409-7134ff3c332f}" ma:taxonomyMulti="true" ma:sspId="d7c273ab-3fec-4825-933e-6c7fc8adfd3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8ae260-f88c-49ea-be31-5bbfb1130ac3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5099266d-6bb1-4861-953a-7fe17b5f0834}" ma:internalName="TaxCatchAll" ma:showField="CatchAllData" ma:web="2f8ae260-f88c-49ea-be31-5bbfb1130a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f8ae260-f88c-49ea-be31-5bbfb1130ac3" xsi:nil="true"/>
    <lcf76f155ced4ddcb4097134ff3c332f xmlns="a96cdd0d-d819-4cc4-a7af-2bfece634f7f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51D946C-C342-4F6E-9556-B03BE43F4A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6cdd0d-d819-4cc4-a7af-2bfece634f7f"/>
    <ds:schemaRef ds:uri="2f8ae260-f88c-49ea-be31-5bbfb1130a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A68CF05-4617-4682-B711-13868063253F}">
  <ds:schemaRefs>
    <ds:schemaRef ds:uri="a96cdd0d-d819-4cc4-a7af-2bfece634f7f"/>
    <ds:schemaRef ds:uri="http://schemas.microsoft.com/office/2006/metadata/properties"/>
    <ds:schemaRef ds:uri="http://purl.org/dc/elements/1.1/"/>
    <ds:schemaRef ds:uri="http://purl.org/dc/dcmitype/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2f8ae260-f88c-49ea-be31-5bbfb1130ac3"/>
  </ds:schemaRefs>
</ds:datastoreItem>
</file>

<file path=customXml/itemProps3.xml><?xml version="1.0" encoding="utf-8"?>
<ds:datastoreItem xmlns:ds="http://schemas.openxmlformats.org/officeDocument/2006/customXml" ds:itemID="{74F7DA3E-8349-4475-8747-A7F440BF0F0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363</TotalTime>
  <Words>61</Words>
  <Application>Microsoft Office PowerPoint</Application>
  <PresentationFormat>Personalizado</PresentationFormat>
  <Paragraphs>17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Franklin Gothic Demi Cond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Elsa Abellán</dc:creator>
  <cp:lastModifiedBy>Fernandez Perez Maria Mar</cp:lastModifiedBy>
  <cp:revision>40</cp:revision>
  <dcterms:created xsi:type="dcterms:W3CDTF">2020-03-04T08:51:21Z</dcterms:created>
  <dcterms:modified xsi:type="dcterms:W3CDTF">2026-07-07T13:13:46Z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0x0101007B8658FC0E1A2649A7962C7A2970B0A2</vt:lpwstr>
  </property>
  <property fmtid="{D5CDD505-2E9C-101B-9397-08002B2CF9AE}" pid="3" name="MediaServiceImageTags">
    <vt:lpwstr/>
  </property>
</Properties>
</file>